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6" r:id="rId5"/>
    <p:sldId id="274" r:id="rId6"/>
    <p:sldId id="265" r:id="rId7"/>
    <p:sldId id="267" r:id="rId8"/>
    <p:sldId id="268" r:id="rId9"/>
    <p:sldId id="258" r:id="rId10"/>
    <p:sldId id="270" r:id="rId11"/>
    <p:sldId id="261" r:id="rId12"/>
    <p:sldId id="260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FFCD1-D7B9-42A9-A0A9-941815318A3D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81AF30B-739B-47B7-B530-C8FC19C29303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NOCS</a:t>
          </a:r>
        </a:p>
        <a:p>
          <a:r>
            <a:rPr lang="en-GB" dirty="0" smtClean="0">
              <a:solidFill>
                <a:schemeClr val="tx1"/>
              </a:solidFill>
            </a:rPr>
            <a:t>Norwegian Ocean Cleaning </a:t>
          </a:r>
          <a:r>
            <a:rPr lang="en-GB" dirty="0" smtClean="0">
              <a:solidFill>
                <a:schemeClr val="tx1"/>
              </a:solidFill>
            </a:rPr>
            <a:t>Systems </a:t>
          </a:r>
        </a:p>
        <a:p>
          <a:endParaRPr lang="en-GB" dirty="0" smtClean="0">
            <a:solidFill>
              <a:schemeClr val="tx1"/>
            </a:solidFill>
          </a:endParaRPr>
        </a:p>
        <a:p>
          <a:r>
            <a:rPr lang="en-GB" dirty="0" smtClean="0">
              <a:solidFill>
                <a:schemeClr val="tx1"/>
              </a:solidFill>
            </a:rPr>
            <a:t>Project manager</a:t>
          </a:r>
          <a:endParaRPr lang="en-GB" dirty="0">
            <a:solidFill>
              <a:schemeClr val="tx1"/>
            </a:solidFill>
          </a:endParaRPr>
        </a:p>
      </dgm:t>
    </dgm:pt>
    <dgm:pt modelId="{0F81697F-D465-4325-B58D-A4A59C9E0B68}" type="parTrans" cxnId="{196D64FC-CF8C-4A9E-871E-E175BF4CA10D}">
      <dgm:prSet/>
      <dgm:spPr/>
      <dgm:t>
        <a:bodyPr/>
        <a:lstStyle/>
        <a:p>
          <a:endParaRPr lang="en-GB"/>
        </a:p>
      </dgm:t>
    </dgm:pt>
    <dgm:pt modelId="{AA4AE564-3474-4F12-8EC6-4C786A966B1A}" type="sibTrans" cxnId="{196D64FC-CF8C-4A9E-871E-E175BF4CA10D}">
      <dgm:prSet/>
      <dgm:spPr/>
      <dgm:t>
        <a:bodyPr/>
        <a:lstStyle/>
        <a:p>
          <a:endParaRPr lang="en-GB"/>
        </a:p>
      </dgm:t>
    </dgm:pt>
    <dgm:pt modelId="{55428FE1-9566-4499-BAA3-E7698AF1513D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WP 2 BIOFOULING</a:t>
          </a:r>
        </a:p>
        <a:p>
          <a:r>
            <a:rPr lang="en-GB" dirty="0" smtClean="0">
              <a:solidFill>
                <a:schemeClr val="bg1"/>
              </a:solidFill>
            </a:rPr>
            <a:t>Photographic sampling. Binary computer analysis</a:t>
          </a:r>
          <a:endParaRPr lang="en-GB" dirty="0" smtClean="0">
            <a:solidFill>
              <a:schemeClr val="bg1"/>
            </a:solidFill>
          </a:endParaRPr>
        </a:p>
      </dgm:t>
    </dgm:pt>
    <dgm:pt modelId="{613C446C-86EF-4C18-9ECD-8FB786747E74}" type="parTrans" cxnId="{C9045CC0-9335-412F-BDCC-C1CD6D831603}">
      <dgm:prSet/>
      <dgm:spPr/>
      <dgm:t>
        <a:bodyPr/>
        <a:lstStyle/>
        <a:p>
          <a:endParaRPr lang="en-GB"/>
        </a:p>
      </dgm:t>
    </dgm:pt>
    <dgm:pt modelId="{C64746A9-8CAD-4741-81F5-F4BC7ADB353B}" type="sibTrans" cxnId="{C9045CC0-9335-412F-BDCC-C1CD6D831603}">
      <dgm:prSet/>
      <dgm:spPr/>
      <dgm:t>
        <a:bodyPr/>
        <a:lstStyle/>
        <a:p>
          <a:endParaRPr lang="en-GB"/>
        </a:p>
      </dgm:t>
    </dgm:pt>
    <dgm:pt modelId="{02E300CF-7EC4-40CF-A873-D7ECA92E0832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WP 4 </a:t>
          </a:r>
          <a:r>
            <a:rPr lang="en-GB" b="1" dirty="0" err="1" smtClean="0">
              <a:solidFill>
                <a:schemeClr val="bg1"/>
              </a:solidFill>
            </a:rPr>
            <a:t>Sorroundings</a:t>
          </a:r>
          <a:r>
            <a:rPr lang="en-GB" b="1" dirty="0" smtClean="0">
              <a:solidFill>
                <a:schemeClr val="bg1"/>
              </a:solidFill>
            </a:rPr>
            <a:t> </a:t>
          </a:r>
          <a:endParaRPr lang="en-GB" b="1" dirty="0" smtClean="0">
            <a:solidFill>
              <a:schemeClr val="bg1"/>
            </a:solidFill>
          </a:endParaRPr>
        </a:p>
        <a:p>
          <a:r>
            <a:rPr lang="en-GB" dirty="0" smtClean="0">
              <a:solidFill>
                <a:schemeClr val="bg1"/>
              </a:solidFill>
            </a:rPr>
            <a:t>Normal reporting. Detect changes.</a:t>
          </a:r>
          <a:endParaRPr lang="en-GB" dirty="0">
            <a:solidFill>
              <a:schemeClr val="bg1"/>
            </a:solidFill>
          </a:endParaRPr>
        </a:p>
      </dgm:t>
    </dgm:pt>
    <dgm:pt modelId="{1F7D6FEE-D6F2-4BDB-BA44-87A5AEBD2E83}" type="parTrans" cxnId="{EC0257C2-16F6-42F8-8AE3-E76F23E3A8AA}">
      <dgm:prSet/>
      <dgm:spPr/>
      <dgm:t>
        <a:bodyPr/>
        <a:lstStyle/>
        <a:p>
          <a:endParaRPr lang="en-GB"/>
        </a:p>
      </dgm:t>
    </dgm:pt>
    <dgm:pt modelId="{6E567973-F441-416D-A6A5-840D30237D4B}" type="sibTrans" cxnId="{EC0257C2-16F6-42F8-8AE3-E76F23E3A8AA}">
      <dgm:prSet/>
      <dgm:spPr/>
      <dgm:t>
        <a:bodyPr/>
        <a:lstStyle/>
        <a:p>
          <a:endParaRPr lang="en-GB"/>
        </a:p>
      </dgm:t>
    </dgm:pt>
    <dgm:pt modelId="{CE2CAA1C-FDD6-4DFF-9E60-2ABA4F57B4BB}">
      <dgm:prSet phldrT="[Text]"/>
      <dgm:spPr/>
      <dgm:t>
        <a:bodyPr/>
        <a:lstStyle/>
        <a:p>
          <a:endParaRPr lang="en-GB" b="1" dirty="0" smtClean="0">
            <a:solidFill>
              <a:schemeClr val="bg1"/>
            </a:solidFill>
          </a:endParaRPr>
        </a:p>
        <a:p>
          <a:r>
            <a:rPr lang="en-GB" b="1" dirty="0" smtClean="0">
              <a:solidFill>
                <a:schemeClr val="bg1"/>
              </a:solidFill>
            </a:rPr>
            <a:t>WP 3 Fish behaviour and </a:t>
          </a:r>
          <a:r>
            <a:rPr lang="en-GB" b="1" dirty="0" err="1" smtClean="0">
              <a:solidFill>
                <a:schemeClr val="bg1"/>
              </a:solidFill>
            </a:rPr>
            <a:t>wellfare</a:t>
          </a:r>
          <a:r>
            <a:rPr lang="en-GB" b="1" dirty="0" smtClean="0">
              <a:solidFill>
                <a:schemeClr val="bg1"/>
              </a:solidFill>
            </a:rPr>
            <a:t/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0" dirty="0" smtClean="0">
              <a:solidFill>
                <a:schemeClr val="bg1"/>
              </a:solidFill>
            </a:rPr>
            <a:t>Film in fish net. Visual data </a:t>
          </a:r>
          <a:r>
            <a:rPr lang="en-GB" dirty="0" smtClean="0">
              <a:solidFill>
                <a:schemeClr val="bg1"/>
              </a:solidFill>
            </a:rPr>
            <a:t>	</a:t>
          </a:r>
          <a:endParaRPr lang="en-GB" dirty="0">
            <a:solidFill>
              <a:schemeClr val="bg1"/>
            </a:solidFill>
          </a:endParaRPr>
        </a:p>
      </dgm:t>
    </dgm:pt>
    <dgm:pt modelId="{EC2D9F61-1801-48F9-9A54-6CF5C0768746}" type="parTrans" cxnId="{09FAAEB8-5F51-4651-8167-59661124FE67}">
      <dgm:prSet/>
      <dgm:spPr/>
      <dgm:t>
        <a:bodyPr/>
        <a:lstStyle/>
        <a:p>
          <a:endParaRPr lang="en-GB"/>
        </a:p>
      </dgm:t>
    </dgm:pt>
    <dgm:pt modelId="{0F8F6631-A477-451F-A2DB-BB25EEF173BF}" type="sibTrans" cxnId="{09FAAEB8-5F51-4651-8167-59661124FE67}">
      <dgm:prSet/>
      <dgm:spPr/>
      <dgm:t>
        <a:bodyPr/>
        <a:lstStyle/>
        <a:p>
          <a:endParaRPr lang="en-GB"/>
        </a:p>
      </dgm:t>
    </dgm:pt>
    <dgm:pt modelId="{B3654142-A808-477B-9432-7D8CD13836B5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WP 1 </a:t>
          </a:r>
          <a:r>
            <a:rPr lang="en-GB" b="1" dirty="0" smtClean="0">
              <a:solidFill>
                <a:schemeClr val="bg1"/>
              </a:solidFill>
            </a:rPr>
            <a:t>Ultrasound</a:t>
          </a:r>
          <a:r>
            <a:rPr lang="en-GB" dirty="0" smtClean="0">
              <a:solidFill>
                <a:schemeClr val="bg1"/>
              </a:solidFill>
            </a:rPr>
            <a:t> </a:t>
          </a:r>
          <a:r>
            <a:rPr lang="en-GB" dirty="0" smtClean="0">
              <a:solidFill>
                <a:schemeClr val="bg1"/>
              </a:solidFill>
            </a:rPr>
            <a:t/>
          </a:r>
          <a:br>
            <a:rPr lang="en-GB" dirty="0" smtClean="0">
              <a:solidFill>
                <a:schemeClr val="bg1"/>
              </a:solidFill>
            </a:rPr>
          </a:br>
          <a:r>
            <a:rPr lang="en-GB" dirty="0" smtClean="0">
              <a:solidFill>
                <a:schemeClr val="bg1"/>
              </a:solidFill>
            </a:rPr>
            <a:t/>
          </a:r>
          <a:br>
            <a:rPr lang="en-GB" dirty="0" smtClean="0">
              <a:solidFill>
                <a:schemeClr val="bg1"/>
              </a:solidFill>
            </a:rPr>
          </a:br>
          <a:r>
            <a:rPr lang="en-GB" dirty="0" smtClean="0">
              <a:solidFill>
                <a:schemeClr val="bg1"/>
              </a:solidFill>
            </a:rPr>
            <a:t>Design. Innovation. Lab and on-site testing and calibration.</a:t>
          </a:r>
          <a:endParaRPr lang="en-GB" dirty="0">
            <a:solidFill>
              <a:schemeClr val="bg1"/>
            </a:solidFill>
          </a:endParaRPr>
        </a:p>
      </dgm:t>
    </dgm:pt>
    <dgm:pt modelId="{42BE8304-10BC-43CE-8831-12F89A4347A4}" type="parTrans" cxnId="{3431F3CD-4356-48EF-9BD2-7CC1ABAF45C8}">
      <dgm:prSet/>
      <dgm:spPr/>
      <dgm:t>
        <a:bodyPr/>
        <a:lstStyle/>
        <a:p>
          <a:endParaRPr lang="en-GB"/>
        </a:p>
      </dgm:t>
    </dgm:pt>
    <dgm:pt modelId="{C42C4E26-842A-470B-BB6C-AC776342F0F7}" type="sibTrans" cxnId="{3431F3CD-4356-48EF-9BD2-7CC1ABAF45C8}">
      <dgm:prSet/>
      <dgm:spPr/>
      <dgm:t>
        <a:bodyPr/>
        <a:lstStyle/>
        <a:p>
          <a:endParaRPr lang="en-GB"/>
        </a:p>
      </dgm:t>
    </dgm:pt>
    <dgm:pt modelId="{0A479DA4-AF67-461D-BABA-A0D98ADD6D9C}" type="asst">
      <dgm:prSet phldrT="[Text]"/>
      <dgm:spPr>
        <a:solidFill>
          <a:srgbClr val="FFFF00"/>
        </a:solidFill>
      </dgm:spPr>
      <dgm:t>
        <a:bodyPr/>
        <a:lstStyle/>
        <a:p>
          <a:r>
            <a:rPr lang="en-GB" b="1" dirty="0" err="1" smtClean="0">
              <a:solidFill>
                <a:schemeClr val="tx1"/>
              </a:solidFill>
            </a:rPr>
            <a:t>Sintef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smtClean="0">
              <a:solidFill>
                <a:schemeClr val="tx1"/>
              </a:solidFill>
            </a:rPr>
            <a:t>Ocean</a:t>
          </a:r>
          <a:endParaRPr lang="en-GB" b="1" dirty="0" smtClean="0">
            <a:solidFill>
              <a:schemeClr val="tx1"/>
            </a:solidFill>
          </a:endParaRPr>
        </a:p>
        <a:p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dirty="0" smtClean="0">
              <a:solidFill>
                <a:schemeClr val="tx1"/>
              </a:solidFill>
            </a:rPr>
            <a:t>R&amp;D</a:t>
          </a:r>
          <a:endParaRPr lang="en-GB" dirty="0">
            <a:solidFill>
              <a:schemeClr val="tx1"/>
            </a:solidFill>
          </a:endParaRPr>
        </a:p>
      </dgm:t>
    </dgm:pt>
    <dgm:pt modelId="{CA3FF587-8380-4B10-AB5A-B13B15941A98}" type="parTrans" cxnId="{203F0526-4D70-42C5-A074-430186DA591D}">
      <dgm:prSet/>
      <dgm:spPr/>
      <dgm:t>
        <a:bodyPr/>
        <a:lstStyle/>
        <a:p>
          <a:endParaRPr lang="en-GB"/>
        </a:p>
      </dgm:t>
    </dgm:pt>
    <dgm:pt modelId="{C4C97E9D-3A1D-4335-B859-95AD5EA04D5F}" type="sibTrans" cxnId="{203F0526-4D70-42C5-A074-430186DA591D}">
      <dgm:prSet/>
      <dgm:spPr/>
      <dgm:t>
        <a:bodyPr/>
        <a:lstStyle/>
        <a:p>
          <a:endParaRPr lang="en-GB"/>
        </a:p>
      </dgm:t>
    </dgm:pt>
    <dgm:pt modelId="{36750646-0254-9741-BB21-B1B367F85CBC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W5 4 LICE </a:t>
          </a:r>
        </a:p>
        <a:p>
          <a:r>
            <a:rPr lang="en-GB" dirty="0" smtClean="0">
              <a:solidFill>
                <a:schemeClr val="bg1"/>
              </a:solidFill>
            </a:rPr>
            <a:t>Standard counting and reporting. Analysis of potential deviations.</a:t>
          </a:r>
          <a:r>
            <a:rPr lang="en-GB" b="1" dirty="0" smtClean="0">
              <a:solidFill>
                <a:schemeClr val="bg1"/>
              </a:solidFill>
            </a:rPr>
            <a:t/>
          </a:r>
          <a:br>
            <a:rPr lang="en-GB" b="1" dirty="0" smtClean="0">
              <a:solidFill>
                <a:schemeClr val="bg1"/>
              </a:solidFill>
            </a:rPr>
          </a:br>
          <a:endParaRPr lang="en-GB" b="1" dirty="0">
            <a:solidFill>
              <a:schemeClr val="bg1"/>
            </a:solidFill>
          </a:endParaRPr>
        </a:p>
      </dgm:t>
    </dgm:pt>
    <dgm:pt modelId="{E5F81BDC-B1F5-8F44-B40C-F8E571803F13}" type="parTrans" cxnId="{54C210B8-EF01-F242-8CD1-033FF10001FC}">
      <dgm:prSet/>
      <dgm:spPr/>
      <dgm:t>
        <a:bodyPr/>
        <a:lstStyle/>
        <a:p>
          <a:endParaRPr lang="nb-NO"/>
        </a:p>
      </dgm:t>
    </dgm:pt>
    <dgm:pt modelId="{EE37B428-7E27-0842-BEB6-1FFE29CF0BD5}" type="sibTrans" cxnId="{54C210B8-EF01-F242-8CD1-033FF10001FC}">
      <dgm:prSet/>
      <dgm:spPr/>
      <dgm:t>
        <a:bodyPr/>
        <a:lstStyle/>
        <a:p>
          <a:endParaRPr lang="nb-NO"/>
        </a:p>
      </dgm:t>
    </dgm:pt>
    <dgm:pt modelId="{F1967F8B-020D-4129-ACB3-064593B4B653}" type="asst">
      <dgm:prSet phldrT="[Text]"/>
      <dgm:spPr>
        <a:solidFill>
          <a:srgbClr val="7AC142"/>
        </a:solidFill>
      </dgm:spPr>
      <dgm:t>
        <a:bodyPr/>
        <a:lstStyle/>
        <a:p>
          <a:r>
            <a:rPr lang="en-GB" b="1" dirty="0" err="1" smtClean="0">
              <a:solidFill>
                <a:schemeClr val="tx1"/>
              </a:solidFill>
            </a:rPr>
            <a:t>Lerøy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smtClean="0">
              <a:solidFill>
                <a:schemeClr val="tx1"/>
              </a:solidFill>
            </a:rPr>
            <a:t>Seafood (</a:t>
          </a:r>
          <a:r>
            <a:rPr lang="en-GB" b="1" dirty="0" err="1" smtClean="0">
              <a:solidFill>
                <a:schemeClr val="tx1"/>
              </a:solidFill>
            </a:rPr>
            <a:t>Lerøy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Midt</a:t>
          </a:r>
          <a:r>
            <a:rPr lang="en-GB" b="1" dirty="0" smtClean="0">
              <a:solidFill>
                <a:schemeClr val="tx1"/>
              </a:solidFill>
            </a:rPr>
            <a:t> AS)</a:t>
          </a:r>
          <a:br>
            <a:rPr lang="en-GB" b="1" dirty="0" smtClean="0">
              <a:solidFill>
                <a:schemeClr val="tx1"/>
              </a:solidFill>
            </a:rPr>
          </a:br>
          <a:r>
            <a:rPr lang="en-GB" b="1" dirty="0" smtClean="0">
              <a:solidFill>
                <a:schemeClr val="tx1"/>
              </a:solidFill>
            </a:rPr>
            <a:t>Industry partner</a:t>
          </a:r>
          <a:endParaRPr lang="en-GB" dirty="0">
            <a:solidFill>
              <a:schemeClr val="tx1"/>
            </a:solidFill>
          </a:endParaRPr>
        </a:p>
      </dgm:t>
    </dgm:pt>
    <dgm:pt modelId="{D1752155-9DA4-4BEA-9E5E-EE259676F74F}" type="sibTrans" cxnId="{6578D670-0D4C-4EA3-9C35-CBE7C5F88A45}">
      <dgm:prSet/>
      <dgm:spPr/>
      <dgm:t>
        <a:bodyPr/>
        <a:lstStyle/>
        <a:p>
          <a:endParaRPr lang="en-GB"/>
        </a:p>
      </dgm:t>
    </dgm:pt>
    <dgm:pt modelId="{1558A2EE-F896-4A25-B1BD-5C005BF46A23}" type="parTrans" cxnId="{6578D670-0D4C-4EA3-9C35-CBE7C5F88A45}">
      <dgm:prSet/>
      <dgm:spPr/>
      <dgm:t>
        <a:bodyPr/>
        <a:lstStyle/>
        <a:p>
          <a:endParaRPr lang="en-GB"/>
        </a:p>
      </dgm:t>
    </dgm:pt>
    <dgm:pt modelId="{FC8E425B-2950-493C-B05D-3C1AC79074EB}" type="pres">
      <dgm:prSet presAssocID="{54BFFCD1-D7B9-42A9-A0A9-941815318A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F25D1CF-BAF8-4621-BBAA-17536D3800FD}" type="pres">
      <dgm:prSet presAssocID="{681AF30B-739B-47B7-B530-C8FC19C29303}" presName="hierRoot1" presStyleCnt="0">
        <dgm:presLayoutVars>
          <dgm:hierBranch val="init"/>
        </dgm:presLayoutVars>
      </dgm:prSet>
      <dgm:spPr/>
    </dgm:pt>
    <dgm:pt modelId="{5C09DBA6-C5B2-4D8C-B79B-6FE47D35A064}" type="pres">
      <dgm:prSet presAssocID="{681AF30B-739B-47B7-B530-C8FC19C29303}" presName="rootComposite1" presStyleCnt="0"/>
      <dgm:spPr/>
    </dgm:pt>
    <dgm:pt modelId="{AA20E06F-68E7-4148-B4FC-D05228990199}" type="pres">
      <dgm:prSet presAssocID="{681AF30B-739B-47B7-B530-C8FC19C29303}" presName="rootText1" presStyleLbl="node0" presStyleIdx="0" presStyleCnt="1" custScaleX="164711" custScaleY="215299" custLinFactNeighborY="-622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8B9BDC-FBCB-432E-839E-86F89A1C2EF2}" type="pres">
      <dgm:prSet presAssocID="{681AF30B-739B-47B7-B530-C8FC19C2930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3C6B26FA-7A4C-448F-A4AD-FC3F0ECCC482}" type="pres">
      <dgm:prSet presAssocID="{681AF30B-739B-47B7-B530-C8FC19C29303}" presName="hierChild2" presStyleCnt="0"/>
      <dgm:spPr/>
    </dgm:pt>
    <dgm:pt modelId="{76280F1F-4A46-4440-B267-BB07314245A7}" type="pres">
      <dgm:prSet presAssocID="{42BE8304-10BC-43CE-8831-12F89A4347A4}" presName="Name37" presStyleLbl="parChTrans1D2" presStyleIdx="0" presStyleCnt="7"/>
      <dgm:spPr/>
      <dgm:t>
        <a:bodyPr/>
        <a:lstStyle/>
        <a:p>
          <a:endParaRPr lang="en-GB"/>
        </a:p>
      </dgm:t>
    </dgm:pt>
    <dgm:pt modelId="{C7EDF428-B0D1-4A80-810B-EAF7C62F089D}" type="pres">
      <dgm:prSet presAssocID="{B3654142-A808-477B-9432-7D8CD13836B5}" presName="hierRoot2" presStyleCnt="0">
        <dgm:presLayoutVars>
          <dgm:hierBranch val="init"/>
        </dgm:presLayoutVars>
      </dgm:prSet>
      <dgm:spPr/>
    </dgm:pt>
    <dgm:pt modelId="{E024F02D-EEF3-4EC7-8751-FF3FEF57EE3F}" type="pres">
      <dgm:prSet presAssocID="{B3654142-A808-477B-9432-7D8CD13836B5}" presName="rootComposite" presStyleCnt="0"/>
      <dgm:spPr/>
    </dgm:pt>
    <dgm:pt modelId="{C93E7178-EB06-4D14-8318-07F221D39494}" type="pres">
      <dgm:prSet presAssocID="{B3654142-A808-477B-9432-7D8CD13836B5}" presName="rootText" presStyleLbl="node2" presStyleIdx="0" presStyleCnt="5" custScaleX="124078" custScaleY="127951" custLinFactX="66699" custLinFactNeighborX="100000" custLinFactNeighborY="-5019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119FBFE-D45A-4857-9233-5DB2C4843E35}" type="pres">
      <dgm:prSet presAssocID="{B3654142-A808-477B-9432-7D8CD13836B5}" presName="rootConnector" presStyleLbl="node2" presStyleIdx="0" presStyleCnt="5"/>
      <dgm:spPr/>
      <dgm:t>
        <a:bodyPr/>
        <a:lstStyle/>
        <a:p>
          <a:endParaRPr lang="en-GB"/>
        </a:p>
      </dgm:t>
    </dgm:pt>
    <dgm:pt modelId="{5F62D9EA-8D0C-4CDA-8E62-ACE76548EAC4}" type="pres">
      <dgm:prSet presAssocID="{B3654142-A808-477B-9432-7D8CD13836B5}" presName="hierChild4" presStyleCnt="0"/>
      <dgm:spPr/>
    </dgm:pt>
    <dgm:pt modelId="{49421A3E-7AD3-4711-811A-88524662B445}" type="pres">
      <dgm:prSet presAssocID="{B3654142-A808-477B-9432-7D8CD13836B5}" presName="hierChild5" presStyleCnt="0"/>
      <dgm:spPr/>
    </dgm:pt>
    <dgm:pt modelId="{7EEEE6BB-AF24-48D5-8B35-70340D2A9708}" type="pres">
      <dgm:prSet presAssocID="{613C446C-86EF-4C18-9ECD-8FB786747E74}" presName="Name37" presStyleLbl="parChTrans1D2" presStyleIdx="1" presStyleCnt="7"/>
      <dgm:spPr/>
      <dgm:t>
        <a:bodyPr/>
        <a:lstStyle/>
        <a:p>
          <a:endParaRPr lang="en-GB"/>
        </a:p>
      </dgm:t>
    </dgm:pt>
    <dgm:pt modelId="{6FC71A75-3C35-43B2-8DE8-0FF2D892F47D}" type="pres">
      <dgm:prSet presAssocID="{55428FE1-9566-4499-BAA3-E7698AF1513D}" presName="hierRoot2" presStyleCnt="0">
        <dgm:presLayoutVars>
          <dgm:hierBranch val="init"/>
        </dgm:presLayoutVars>
      </dgm:prSet>
      <dgm:spPr/>
    </dgm:pt>
    <dgm:pt modelId="{D3DA420D-C030-4A76-BAD8-8173C79482E9}" type="pres">
      <dgm:prSet presAssocID="{55428FE1-9566-4499-BAA3-E7698AF1513D}" presName="rootComposite" presStyleCnt="0"/>
      <dgm:spPr/>
    </dgm:pt>
    <dgm:pt modelId="{1EDD15DB-4995-4793-9C25-3C32CC04AB63}" type="pres">
      <dgm:prSet presAssocID="{55428FE1-9566-4499-BAA3-E7698AF1513D}" presName="rootText" presStyleLbl="node2" presStyleIdx="1" presStyleCnt="5" custScaleX="117664" custScaleY="120767" custLinFactX="90799" custLinFactNeighborX="100000" custLinFactNeighborY="-542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3D00A96-DF07-41A0-AFCA-4DB50703857B}" type="pres">
      <dgm:prSet presAssocID="{55428FE1-9566-4499-BAA3-E7698AF1513D}" presName="rootConnector" presStyleLbl="node2" presStyleIdx="1" presStyleCnt="5"/>
      <dgm:spPr/>
      <dgm:t>
        <a:bodyPr/>
        <a:lstStyle/>
        <a:p>
          <a:endParaRPr lang="en-GB"/>
        </a:p>
      </dgm:t>
    </dgm:pt>
    <dgm:pt modelId="{985656D8-8AFD-4555-994F-0C00D49942EA}" type="pres">
      <dgm:prSet presAssocID="{55428FE1-9566-4499-BAA3-E7698AF1513D}" presName="hierChild4" presStyleCnt="0"/>
      <dgm:spPr/>
    </dgm:pt>
    <dgm:pt modelId="{B0669D8A-F643-4AF7-B57C-DB0BFFBC86BF}" type="pres">
      <dgm:prSet presAssocID="{55428FE1-9566-4499-BAA3-E7698AF1513D}" presName="hierChild5" presStyleCnt="0"/>
      <dgm:spPr/>
    </dgm:pt>
    <dgm:pt modelId="{EF17765C-D894-41E2-9133-38915CA0CA2D}" type="pres">
      <dgm:prSet presAssocID="{EC2D9F61-1801-48F9-9A54-6CF5C0768746}" presName="Name37" presStyleLbl="parChTrans1D2" presStyleIdx="2" presStyleCnt="7"/>
      <dgm:spPr/>
      <dgm:t>
        <a:bodyPr/>
        <a:lstStyle/>
        <a:p>
          <a:endParaRPr lang="en-GB"/>
        </a:p>
      </dgm:t>
    </dgm:pt>
    <dgm:pt modelId="{A174EADD-0004-4EE3-AC51-A00FC35D22AD}" type="pres">
      <dgm:prSet presAssocID="{CE2CAA1C-FDD6-4DFF-9E60-2ABA4F57B4BB}" presName="hierRoot2" presStyleCnt="0">
        <dgm:presLayoutVars>
          <dgm:hierBranch val="init"/>
        </dgm:presLayoutVars>
      </dgm:prSet>
      <dgm:spPr/>
    </dgm:pt>
    <dgm:pt modelId="{EFC27D6B-EA30-4FC3-B72A-10C217C7E08B}" type="pres">
      <dgm:prSet presAssocID="{CE2CAA1C-FDD6-4DFF-9E60-2ABA4F57B4BB}" presName="rootComposite" presStyleCnt="0"/>
      <dgm:spPr/>
    </dgm:pt>
    <dgm:pt modelId="{F1BA6E09-8AC9-4AA0-8AA7-771138FDB303}" type="pres">
      <dgm:prSet presAssocID="{CE2CAA1C-FDD6-4DFF-9E60-2ABA4F57B4BB}" presName="rootText" presStyleLbl="node2" presStyleIdx="2" presStyleCnt="5" custScaleX="118960" custScaleY="121578" custLinFactX="99839" custLinFactNeighborX="100000" custLinFactNeighborY="-5220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BCA365F-07CB-4392-B051-0D4665209B8E}" type="pres">
      <dgm:prSet presAssocID="{CE2CAA1C-FDD6-4DFF-9E60-2ABA4F57B4BB}" presName="rootConnector" presStyleLbl="node2" presStyleIdx="2" presStyleCnt="5"/>
      <dgm:spPr/>
      <dgm:t>
        <a:bodyPr/>
        <a:lstStyle/>
        <a:p>
          <a:endParaRPr lang="en-GB"/>
        </a:p>
      </dgm:t>
    </dgm:pt>
    <dgm:pt modelId="{35DB1813-1604-49D7-9443-A0972FB1BE67}" type="pres">
      <dgm:prSet presAssocID="{CE2CAA1C-FDD6-4DFF-9E60-2ABA4F57B4BB}" presName="hierChild4" presStyleCnt="0"/>
      <dgm:spPr/>
    </dgm:pt>
    <dgm:pt modelId="{3A83995F-4543-4F54-91BC-1AB5FBC71485}" type="pres">
      <dgm:prSet presAssocID="{CE2CAA1C-FDD6-4DFF-9E60-2ABA4F57B4BB}" presName="hierChild5" presStyleCnt="0"/>
      <dgm:spPr/>
    </dgm:pt>
    <dgm:pt modelId="{0A1E44FB-67B8-4098-B51E-96502ABDB1E8}" type="pres">
      <dgm:prSet presAssocID="{1F7D6FEE-D6F2-4BDB-BA44-87A5AEBD2E83}" presName="Name37" presStyleLbl="parChTrans1D2" presStyleIdx="3" presStyleCnt="7"/>
      <dgm:spPr/>
      <dgm:t>
        <a:bodyPr/>
        <a:lstStyle/>
        <a:p>
          <a:endParaRPr lang="en-GB"/>
        </a:p>
      </dgm:t>
    </dgm:pt>
    <dgm:pt modelId="{6EA053C4-9AD1-45C7-B668-C9A237CB7DA7}" type="pres">
      <dgm:prSet presAssocID="{02E300CF-7EC4-40CF-A873-D7ECA92E0832}" presName="hierRoot2" presStyleCnt="0">
        <dgm:presLayoutVars>
          <dgm:hierBranch val="init"/>
        </dgm:presLayoutVars>
      </dgm:prSet>
      <dgm:spPr/>
    </dgm:pt>
    <dgm:pt modelId="{768BB83A-2FBF-412F-BB35-9B4EA00BF64C}" type="pres">
      <dgm:prSet presAssocID="{02E300CF-7EC4-40CF-A873-D7ECA92E0832}" presName="rootComposite" presStyleCnt="0"/>
      <dgm:spPr/>
    </dgm:pt>
    <dgm:pt modelId="{8B6A926C-3120-41B8-9D0C-993D21CCA7F9}" type="pres">
      <dgm:prSet presAssocID="{02E300CF-7EC4-40CF-A873-D7ECA92E0832}" presName="rootText" presStyleLbl="node2" presStyleIdx="3" presStyleCnt="5" custScaleX="125477" custScaleY="145991" custLinFactX="-94817" custLinFactY="643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108D86C-2964-45FF-A74F-3E62C0347665}" type="pres">
      <dgm:prSet presAssocID="{02E300CF-7EC4-40CF-A873-D7ECA92E0832}" presName="rootConnector" presStyleLbl="node2" presStyleIdx="3" presStyleCnt="5"/>
      <dgm:spPr/>
      <dgm:t>
        <a:bodyPr/>
        <a:lstStyle/>
        <a:p>
          <a:endParaRPr lang="en-GB"/>
        </a:p>
      </dgm:t>
    </dgm:pt>
    <dgm:pt modelId="{CA491347-2045-4FB2-B422-9929E0C08BD8}" type="pres">
      <dgm:prSet presAssocID="{02E300CF-7EC4-40CF-A873-D7ECA92E0832}" presName="hierChild4" presStyleCnt="0"/>
      <dgm:spPr/>
    </dgm:pt>
    <dgm:pt modelId="{4B9950E9-3847-4A4E-B1AD-2E55F14083DD}" type="pres">
      <dgm:prSet presAssocID="{02E300CF-7EC4-40CF-A873-D7ECA92E0832}" presName="hierChild5" presStyleCnt="0"/>
      <dgm:spPr/>
    </dgm:pt>
    <dgm:pt modelId="{8FC8EEC5-0587-D147-B2EA-3229354DE019}" type="pres">
      <dgm:prSet presAssocID="{E5F81BDC-B1F5-8F44-B40C-F8E571803F13}" presName="Name37" presStyleLbl="parChTrans1D2" presStyleIdx="4" presStyleCnt="7"/>
      <dgm:spPr/>
      <dgm:t>
        <a:bodyPr/>
        <a:lstStyle/>
        <a:p>
          <a:endParaRPr lang="nb-NO"/>
        </a:p>
      </dgm:t>
    </dgm:pt>
    <dgm:pt modelId="{820A6AFB-F475-8240-A981-B9F5AA990222}" type="pres">
      <dgm:prSet presAssocID="{36750646-0254-9741-BB21-B1B367F85CBC}" presName="hierRoot2" presStyleCnt="0">
        <dgm:presLayoutVars>
          <dgm:hierBranch val="init"/>
        </dgm:presLayoutVars>
      </dgm:prSet>
      <dgm:spPr/>
    </dgm:pt>
    <dgm:pt modelId="{BCC61715-6844-7046-ABD1-AC9A782A4619}" type="pres">
      <dgm:prSet presAssocID="{36750646-0254-9741-BB21-B1B367F85CBC}" presName="rootComposite" presStyleCnt="0"/>
      <dgm:spPr/>
    </dgm:pt>
    <dgm:pt modelId="{12C219F5-11E1-AE41-BD0A-680193306A42}" type="pres">
      <dgm:prSet presAssocID="{36750646-0254-9741-BB21-B1B367F85CBC}" presName="rootText" presStyleLbl="node2" presStyleIdx="4" presStyleCnt="5" custScaleX="122301" custScaleY="153114" custLinFactX="-72724" custLinFactY="6440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066DA75-E78C-3446-9141-233460193041}" type="pres">
      <dgm:prSet presAssocID="{36750646-0254-9741-BB21-B1B367F85CBC}" presName="rootConnector" presStyleLbl="node2" presStyleIdx="4" presStyleCnt="5"/>
      <dgm:spPr/>
      <dgm:t>
        <a:bodyPr/>
        <a:lstStyle/>
        <a:p>
          <a:endParaRPr lang="nb-NO"/>
        </a:p>
      </dgm:t>
    </dgm:pt>
    <dgm:pt modelId="{7AD10F37-E521-B342-9BF0-A3F324683DB4}" type="pres">
      <dgm:prSet presAssocID="{36750646-0254-9741-BB21-B1B367F85CBC}" presName="hierChild4" presStyleCnt="0"/>
      <dgm:spPr/>
    </dgm:pt>
    <dgm:pt modelId="{452F1823-1361-D049-B220-F4ED023707B6}" type="pres">
      <dgm:prSet presAssocID="{36750646-0254-9741-BB21-B1B367F85CBC}" presName="hierChild5" presStyleCnt="0"/>
      <dgm:spPr/>
    </dgm:pt>
    <dgm:pt modelId="{2A5EE137-FBDA-4850-B702-B57CAA62BD3E}" type="pres">
      <dgm:prSet presAssocID="{681AF30B-739B-47B7-B530-C8FC19C29303}" presName="hierChild3" presStyleCnt="0"/>
      <dgm:spPr/>
    </dgm:pt>
    <dgm:pt modelId="{9E10D430-36B8-4D8C-824E-23068FBE04D1}" type="pres">
      <dgm:prSet presAssocID="{1558A2EE-F896-4A25-B1BD-5C005BF46A23}" presName="Name111" presStyleLbl="parChTrans1D2" presStyleIdx="5" presStyleCnt="7"/>
      <dgm:spPr/>
      <dgm:t>
        <a:bodyPr/>
        <a:lstStyle/>
        <a:p>
          <a:endParaRPr lang="en-GB"/>
        </a:p>
      </dgm:t>
    </dgm:pt>
    <dgm:pt modelId="{7455C331-8D76-432D-B060-F836C16C4DCF}" type="pres">
      <dgm:prSet presAssocID="{F1967F8B-020D-4129-ACB3-064593B4B653}" presName="hierRoot3" presStyleCnt="0">
        <dgm:presLayoutVars>
          <dgm:hierBranch val="init"/>
        </dgm:presLayoutVars>
      </dgm:prSet>
      <dgm:spPr/>
    </dgm:pt>
    <dgm:pt modelId="{C068D2BF-099C-478E-8598-E78C64663F5F}" type="pres">
      <dgm:prSet presAssocID="{F1967F8B-020D-4129-ACB3-064593B4B653}" presName="rootComposite3" presStyleCnt="0"/>
      <dgm:spPr/>
    </dgm:pt>
    <dgm:pt modelId="{4CA7C5EE-F44A-45C0-B45D-AFD9F9F553CD}" type="pres">
      <dgm:prSet presAssocID="{F1967F8B-020D-4129-ACB3-064593B4B653}" presName="rootText3" presStyleLbl="asst1" presStyleIdx="0" presStyleCnt="2" custScaleX="190326" custScaleY="188861" custLinFactNeighborY="-622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362153-B9B5-4E9E-859E-CBDE6DBEEFC1}" type="pres">
      <dgm:prSet presAssocID="{F1967F8B-020D-4129-ACB3-064593B4B653}" presName="rootConnector3" presStyleLbl="asst1" presStyleIdx="0" presStyleCnt="2"/>
      <dgm:spPr/>
      <dgm:t>
        <a:bodyPr/>
        <a:lstStyle/>
        <a:p>
          <a:endParaRPr lang="en-GB"/>
        </a:p>
      </dgm:t>
    </dgm:pt>
    <dgm:pt modelId="{370201A6-7912-4B4A-80CC-89D3FAF2FC9E}" type="pres">
      <dgm:prSet presAssocID="{F1967F8B-020D-4129-ACB3-064593B4B653}" presName="hierChild6" presStyleCnt="0"/>
      <dgm:spPr/>
    </dgm:pt>
    <dgm:pt modelId="{A249509B-B4B4-40CF-AB46-0C784C71D748}" type="pres">
      <dgm:prSet presAssocID="{F1967F8B-020D-4129-ACB3-064593B4B653}" presName="hierChild7" presStyleCnt="0"/>
      <dgm:spPr/>
    </dgm:pt>
    <dgm:pt modelId="{241AE427-D28F-4C5F-9909-AD2AC3D028EA}" type="pres">
      <dgm:prSet presAssocID="{CA3FF587-8380-4B10-AB5A-B13B15941A98}" presName="Name111" presStyleLbl="parChTrans1D2" presStyleIdx="6" presStyleCnt="7"/>
      <dgm:spPr/>
      <dgm:t>
        <a:bodyPr/>
        <a:lstStyle/>
        <a:p>
          <a:endParaRPr lang="en-GB"/>
        </a:p>
      </dgm:t>
    </dgm:pt>
    <dgm:pt modelId="{2D1A5898-CD73-4410-BA14-A521470594AE}" type="pres">
      <dgm:prSet presAssocID="{0A479DA4-AF67-461D-BABA-A0D98ADD6D9C}" presName="hierRoot3" presStyleCnt="0">
        <dgm:presLayoutVars>
          <dgm:hierBranch val="init"/>
        </dgm:presLayoutVars>
      </dgm:prSet>
      <dgm:spPr/>
    </dgm:pt>
    <dgm:pt modelId="{EC8481C7-3D38-4B30-9C25-6F9F2F6D76AE}" type="pres">
      <dgm:prSet presAssocID="{0A479DA4-AF67-461D-BABA-A0D98ADD6D9C}" presName="rootComposite3" presStyleCnt="0"/>
      <dgm:spPr/>
    </dgm:pt>
    <dgm:pt modelId="{F1938E91-1B10-4D80-862C-A65E78539F6C}" type="pres">
      <dgm:prSet presAssocID="{0A479DA4-AF67-461D-BABA-A0D98ADD6D9C}" presName="rootText3" presStyleLbl="asst1" presStyleIdx="1" presStyleCnt="2" custScaleX="216490" custScaleY="188861" custLinFactNeighborY="-622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525A2B5-75CC-46E8-809E-D4CAD4D4ECC5}" type="pres">
      <dgm:prSet presAssocID="{0A479DA4-AF67-461D-BABA-A0D98ADD6D9C}" presName="rootConnector3" presStyleLbl="asst1" presStyleIdx="1" presStyleCnt="2"/>
      <dgm:spPr/>
      <dgm:t>
        <a:bodyPr/>
        <a:lstStyle/>
        <a:p>
          <a:endParaRPr lang="en-GB"/>
        </a:p>
      </dgm:t>
    </dgm:pt>
    <dgm:pt modelId="{219B0CC3-7CC9-40B0-B531-8CAAC8EB6663}" type="pres">
      <dgm:prSet presAssocID="{0A479DA4-AF67-461D-BABA-A0D98ADD6D9C}" presName="hierChild6" presStyleCnt="0"/>
      <dgm:spPr/>
    </dgm:pt>
    <dgm:pt modelId="{D4795491-D8A8-438E-8EC8-D2DC872AE002}" type="pres">
      <dgm:prSet presAssocID="{0A479DA4-AF67-461D-BABA-A0D98ADD6D9C}" presName="hierChild7" presStyleCnt="0"/>
      <dgm:spPr/>
    </dgm:pt>
  </dgm:ptLst>
  <dgm:cxnLst>
    <dgm:cxn modelId="{BE0C805C-B41D-1342-99A0-B52C10F272C9}" type="presOf" srcId="{02E300CF-7EC4-40CF-A873-D7ECA92E0832}" destId="{8B6A926C-3120-41B8-9D0C-993D21CCA7F9}" srcOrd="0" destOrd="0" presId="urn:microsoft.com/office/officeart/2005/8/layout/orgChart1"/>
    <dgm:cxn modelId="{EC0257C2-16F6-42F8-8AE3-E76F23E3A8AA}" srcId="{681AF30B-739B-47B7-B530-C8FC19C29303}" destId="{02E300CF-7EC4-40CF-A873-D7ECA92E0832}" srcOrd="5" destOrd="0" parTransId="{1F7D6FEE-D6F2-4BDB-BA44-87A5AEBD2E83}" sibTransId="{6E567973-F441-416D-A6A5-840D30237D4B}"/>
    <dgm:cxn modelId="{09FAAEB8-5F51-4651-8167-59661124FE67}" srcId="{681AF30B-739B-47B7-B530-C8FC19C29303}" destId="{CE2CAA1C-FDD6-4DFF-9E60-2ABA4F57B4BB}" srcOrd="4" destOrd="0" parTransId="{EC2D9F61-1801-48F9-9A54-6CF5C0768746}" sibTransId="{0F8F6631-A477-451F-A2DB-BB25EEF173BF}"/>
    <dgm:cxn modelId="{C6E883E7-6C70-C144-B4A1-11B65BDF258B}" type="presOf" srcId="{B3654142-A808-477B-9432-7D8CD13836B5}" destId="{C119FBFE-D45A-4857-9233-5DB2C4843E35}" srcOrd="1" destOrd="0" presId="urn:microsoft.com/office/officeart/2005/8/layout/orgChart1"/>
    <dgm:cxn modelId="{203F0526-4D70-42C5-A074-430186DA591D}" srcId="{681AF30B-739B-47B7-B530-C8FC19C29303}" destId="{0A479DA4-AF67-461D-BABA-A0D98ADD6D9C}" srcOrd="1" destOrd="0" parTransId="{CA3FF587-8380-4B10-AB5A-B13B15941A98}" sibTransId="{C4C97E9D-3A1D-4335-B859-95AD5EA04D5F}"/>
    <dgm:cxn modelId="{3B63AF0B-5520-7943-B87F-1576ABAA0E2E}" type="presOf" srcId="{0A479DA4-AF67-461D-BABA-A0D98ADD6D9C}" destId="{F1938E91-1B10-4D80-862C-A65E78539F6C}" srcOrd="0" destOrd="0" presId="urn:microsoft.com/office/officeart/2005/8/layout/orgChart1"/>
    <dgm:cxn modelId="{0F8775B2-5860-A542-A417-EA8D25F73BAA}" type="presOf" srcId="{681AF30B-739B-47B7-B530-C8FC19C29303}" destId="{AA20E06F-68E7-4148-B4FC-D05228990199}" srcOrd="0" destOrd="0" presId="urn:microsoft.com/office/officeart/2005/8/layout/orgChart1"/>
    <dgm:cxn modelId="{46DE2FBC-ECC3-0440-8AB7-D89E016C20BB}" type="presOf" srcId="{F1967F8B-020D-4129-ACB3-064593B4B653}" destId="{CE362153-B9B5-4E9E-859E-CBDE6DBEEFC1}" srcOrd="1" destOrd="0" presId="urn:microsoft.com/office/officeart/2005/8/layout/orgChart1"/>
    <dgm:cxn modelId="{C8BD62D8-54F2-1543-BFED-A91B206F0AAF}" type="presOf" srcId="{1558A2EE-F896-4A25-B1BD-5C005BF46A23}" destId="{9E10D430-36B8-4D8C-824E-23068FBE04D1}" srcOrd="0" destOrd="0" presId="urn:microsoft.com/office/officeart/2005/8/layout/orgChart1"/>
    <dgm:cxn modelId="{AB87538B-7981-604B-881C-0F05DBCDDAF1}" type="presOf" srcId="{E5F81BDC-B1F5-8F44-B40C-F8E571803F13}" destId="{8FC8EEC5-0587-D147-B2EA-3229354DE019}" srcOrd="0" destOrd="0" presId="urn:microsoft.com/office/officeart/2005/8/layout/orgChart1"/>
    <dgm:cxn modelId="{928047B0-6DD5-7347-AFF2-A3753DA442B6}" type="presOf" srcId="{1F7D6FEE-D6F2-4BDB-BA44-87A5AEBD2E83}" destId="{0A1E44FB-67B8-4098-B51E-96502ABDB1E8}" srcOrd="0" destOrd="0" presId="urn:microsoft.com/office/officeart/2005/8/layout/orgChart1"/>
    <dgm:cxn modelId="{3431F3CD-4356-48EF-9BD2-7CC1ABAF45C8}" srcId="{681AF30B-739B-47B7-B530-C8FC19C29303}" destId="{B3654142-A808-477B-9432-7D8CD13836B5}" srcOrd="2" destOrd="0" parTransId="{42BE8304-10BC-43CE-8831-12F89A4347A4}" sibTransId="{C42C4E26-842A-470B-BB6C-AC776342F0F7}"/>
    <dgm:cxn modelId="{EAD5B94D-9881-724E-A40A-05F31C69871D}" type="presOf" srcId="{55428FE1-9566-4499-BAA3-E7698AF1513D}" destId="{A3D00A96-DF07-41A0-AFCA-4DB50703857B}" srcOrd="1" destOrd="0" presId="urn:microsoft.com/office/officeart/2005/8/layout/orgChart1"/>
    <dgm:cxn modelId="{196D64FC-CF8C-4A9E-871E-E175BF4CA10D}" srcId="{54BFFCD1-D7B9-42A9-A0A9-941815318A3D}" destId="{681AF30B-739B-47B7-B530-C8FC19C29303}" srcOrd="0" destOrd="0" parTransId="{0F81697F-D465-4325-B58D-A4A59C9E0B68}" sibTransId="{AA4AE564-3474-4F12-8EC6-4C786A966B1A}"/>
    <dgm:cxn modelId="{7E69095D-9301-FF44-8FD7-B4B54F3C9BF2}" type="presOf" srcId="{CE2CAA1C-FDD6-4DFF-9E60-2ABA4F57B4BB}" destId="{F1BA6E09-8AC9-4AA0-8AA7-771138FDB303}" srcOrd="0" destOrd="0" presId="urn:microsoft.com/office/officeart/2005/8/layout/orgChart1"/>
    <dgm:cxn modelId="{0E0B5155-8BC5-164A-B419-AC7B8DD3F4A2}" type="presOf" srcId="{EC2D9F61-1801-48F9-9A54-6CF5C0768746}" destId="{EF17765C-D894-41E2-9133-38915CA0CA2D}" srcOrd="0" destOrd="0" presId="urn:microsoft.com/office/officeart/2005/8/layout/orgChart1"/>
    <dgm:cxn modelId="{2A8DA7A7-2C86-DA40-B36D-449F48EBA5A3}" type="presOf" srcId="{F1967F8B-020D-4129-ACB3-064593B4B653}" destId="{4CA7C5EE-F44A-45C0-B45D-AFD9F9F553CD}" srcOrd="0" destOrd="0" presId="urn:microsoft.com/office/officeart/2005/8/layout/orgChart1"/>
    <dgm:cxn modelId="{922ACC0B-F52A-0D42-B1D6-1A69087056E7}" type="presOf" srcId="{42BE8304-10BC-43CE-8831-12F89A4347A4}" destId="{76280F1F-4A46-4440-B267-BB07314245A7}" srcOrd="0" destOrd="0" presId="urn:microsoft.com/office/officeart/2005/8/layout/orgChart1"/>
    <dgm:cxn modelId="{C6FBCC9A-CD71-FE4E-801C-0F445FEA6AA8}" type="presOf" srcId="{CE2CAA1C-FDD6-4DFF-9E60-2ABA4F57B4BB}" destId="{1BCA365F-07CB-4392-B051-0D4665209B8E}" srcOrd="1" destOrd="0" presId="urn:microsoft.com/office/officeart/2005/8/layout/orgChart1"/>
    <dgm:cxn modelId="{6578D670-0D4C-4EA3-9C35-CBE7C5F88A45}" srcId="{681AF30B-739B-47B7-B530-C8FC19C29303}" destId="{F1967F8B-020D-4129-ACB3-064593B4B653}" srcOrd="0" destOrd="0" parTransId="{1558A2EE-F896-4A25-B1BD-5C005BF46A23}" sibTransId="{D1752155-9DA4-4BEA-9E5E-EE259676F74F}"/>
    <dgm:cxn modelId="{EDAE947E-5164-A647-BD37-0D3D0BC6FEFA}" type="presOf" srcId="{613C446C-86EF-4C18-9ECD-8FB786747E74}" destId="{7EEEE6BB-AF24-48D5-8B35-70340D2A9708}" srcOrd="0" destOrd="0" presId="urn:microsoft.com/office/officeart/2005/8/layout/orgChart1"/>
    <dgm:cxn modelId="{368F5E2F-98B1-C94B-AAFA-AE0995955B30}" type="presOf" srcId="{55428FE1-9566-4499-BAA3-E7698AF1513D}" destId="{1EDD15DB-4995-4793-9C25-3C32CC04AB63}" srcOrd="0" destOrd="0" presId="urn:microsoft.com/office/officeart/2005/8/layout/orgChart1"/>
    <dgm:cxn modelId="{C0C553D0-BD2C-DE42-8CFA-705343EE454D}" type="presOf" srcId="{36750646-0254-9741-BB21-B1B367F85CBC}" destId="{12C219F5-11E1-AE41-BD0A-680193306A42}" srcOrd="0" destOrd="0" presId="urn:microsoft.com/office/officeart/2005/8/layout/orgChart1"/>
    <dgm:cxn modelId="{54C210B8-EF01-F242-8CD1-033FF10001FC}" srcId="{681AF30B-739B-47B7-B530-C8FC19C29303}" destId="{36750646-0254-9741-BB21-B1B367F85CBC}" srcOrd="6" destOrd="0" parTransId="{E5F81BDC-B1F5-8F44-B40C-F8E571803F13}" sibTransId="{EE37B428-7E27-0842-BEB6-1FFE29CF0BD5}"/>
    <dgm:cxn modelId="{FDA288B7-FC68-5945-A38F-25E090989C5F}" type="presOf" srcId="{02E300CF-7EC4-40CF-A873-D7ECA92E0832}" destId="{3108D86C-2964-45FF-A74F-3E62C0347665}" srcOrd="1" destOrd="0" presId="urn:microsoft.com/office/officeart/2005/8/layout/orgChart1"/>
    <dgm:cxn modelId="{C9045CC0-9335-412F-BDCC-C1CD6D831603}" srcId="{681AF30B-739B-47B7-B530-C8FC19C29303}" destId="{55428FE1-9566-4499-BAA3-E7698AF1513D}" srcOrd="3" destOrd="0" parTransId="{613C446C-86EF-4C18-9ECD-8FB786747E74}" sibTransId="{C64746A9-8CAD-4741-81F5-F4BC7ADB353B}"/>
    <dgm:cxn modelId="{7A5CD57F-5696-6D43-9197-7A2AC0E9E342}" type="presOf" srcId="{B3654142-A808-477B-9432-7D8CD13836B5}" destId="{C93E7178-EB06-4D14-8318-07F221D39494}" srcOrd="0" destOrd="0" presId="urn:microsoft.com/office/officeart/2005/8/layout/orgChart1"/>
    <dgm:cxn modelId="{E316BCAD-3664-3D43-8DB6-D8E18E67E0CE}" type="presOf" srcId="{54BFFCD1-D7B9-42A9-A0A9-941815318A3D}" destId="{FC8E425B-2950-493C-B05D-3C1AC79074EB}" srcOrd="0" destOrd="0" presId="urn:microsoft.com/office/officeart/2005/8/layout/orgChart1"/>
    <dgm:cxn modelId="{732A074D-0B21-5543-9256-2E8E729D13D2}" type="presOf" srcId="{CA3FF587-8380-4B10-AB5A-B13B15941A98}" destId="{241AE427-D28F-4C5F-9909-AD2AC3D028EA}" srcOrd="0" destOrd="0" presId="urn:microsoft.com/office/officeart/2005/8/layout/orgChart1"/>
    <dgm:cxn modelId="{78FFB1E7-307E-2E47-9457-37D2DE5F0A1F}" type="presOf" srcId="{0A479DA4-AF67-461D-BABA-A0D98ADD6D9C}" destId="{B525A2B5-75CC-46E8-809E-D4CAD4D4ECC5}" srcOrd="1" destOrd="0" presId="urn:microsoft.com/office/officeart/2005/8/layout/orgChart1"/>
    <dgm:cxn modelId="{AD0B1ECB-542F-5E40-8844-1C0011765051}" type="presOf" srcId="{681AF30B-739B-47B7-B530-C8FC19C29303}" destId="{328B9BDC-FBCB-432E-839E-86F89A1C2EF2}" srcOrd="1" destOrd="0" presId="urn:microsoft.com/office/officeart/2005/8/layout/orgChart1"/>
    <dgm:cxn modelId="{6324CE58-BEF3-E14A-9BF4-FB4A66CF8977}" type="presOf" srcId="{36750646-0254-9741-BB21-B1B367F85CBC}" destId="{5066DA75-E78C-3446-9141-233460193041}" srcOrd="1" destOrd="0" presId="urn:microsoft.com/office/officeart/2005/8/layout/orgChart1"/>
    <dgm:cxn modelId="{ECE5D9CA-68D1-9E4A-B63E-23D221A06153}" type="presParOf" srcId="{FC8E425B-2950-493C-B05D-3C1AC79074EB}" destId="{FF25D1CF-BAF8-4621-BBAA-17536D3800FD}" srcOrd="0" destOrd="0" presId="urn:microsoft.com/office/officeart/2005/8/layout/orgChart1"/>
    <dgm:cxn modelId="{909BA2A2-1A67-5E4A-99B2-147BAAB71A90}" type="presParOf" srcId="{FF25D1CF-BAF8-4621-BBAA-17536D3800FD}" destId="{5C09DBA6-C5B2-4D8C-B79B-6FE47D35A064}" srcOrd="0" destOrd="0" presId="urn:microsoft.com/office/officeart/2005/8/layout/orgChart1"/>
    <dgm:cxn modelId="{72D899C4-688C-3F46-82C4-CBD7632C14C1}" type="presParOf" srcId="{5C09DBA6-C5B2-4D8C-B79B-6FE47D35A064}" destId="{AA20E06F-68E7-4148-B4FC-D05228990199}" srcOrd="0" destOrd="0" presId="urn:microsoft.com/office/officeart/2005/8/layout/orgChart1"/>
    <dgm:cxn modelId="{4AC3D506-B105-544E-B339-C508E13F5E8A}" type="presParOf" srcId="{5C09DBA6-C5B2-4D8C-B79B-6FE47D35A064}" destId="{328B9BDC-FBCB-432E-839E-86F89A1C2EF2}" srcOrd="1" destOrd="0" presId="urn:microsoft.com/office/officeart/2005/8/layout/orgChart1"/>
    <dgm:cxn modelId="{424451F1-AEDD-274C-8DE2-43BC6816C0F8}" type="presParOf" srcId="{FF25D1CF-BAF8-4621-BBAA-17536D3800FD}" destId="{3C6B26FA-7A4C-448F-A4AD-FC3F0ECCC482}" srcOrd="1" destOrd="0" presId="urn:microsoft.com/office/officeart/2005/8/layout/orgChart1"/>
    <dgm:cxn modelId="{0D6119B8-7F58-7341-93C8-D2FD18494BBB}" type="presParOf" srcId="{3C6B26FA-7A4C-448F-A4AD-FC3F0ECCC482}" destId="{76280F1F-4A46-4440-B267-BB07314245A7}" srcOrd="0" destOrd="0" presId="urn:microsoft.com/office/officeart/2005/8/layout/orgChart1"/>
    <dgm:cxn modelId="{22DDA827-F082-9A48-8BBF-F461746CA466}" type="presParOf" srcId="{3C6B26FA-7A4C-448F-A4AD-FC3F0ECCC482}" destId="{C7EDF428-B0D1-4A80-810B-EAF7C62F089D}" srcOrd="1" destOrd="0" presId="urn:microsoft.com/office/officeart/2005/8/layout/orgChart1"/>
    <dgm:cxn modelId="{B85EAF11-9A8B-B749-800E-DEBBFE9E48BC}" type="presParOf" srcId="{C7EDF428-B0D1-4A80-810B-EAF7C62F089D}" destId="{E024F02D-EEF3-4EC7-8751-FF3FEF57EE3F}" srcOrd="0" destOrd="0" presId="urn:microsoft.com/office/officeart/2005/8/layout/orgChart1"/>
    <dgm:cxn modelId="{C2DC8004-39D7-C445-91DF-56D3E13962FC}" type="presParOf" srcId="{E024F02D-EEF3-4EC7-8751-FF3FEF57EE3F}" destId="{C93E7178-EB06-4D14-8318-07F221D39494}" srcOrd="0" destOrd="0" presId="urn:microsoft.com/office/officeart/2005/8/layout/orgChart1"/>
    <dgm:cxn modelId="{7F63E537-58BB-C74A-B504-EDF4FAEF9AC8}" type="presParOf" srcId="{E024F02D-EEF3-4EC7-8751-FF3FEF57EE3F}" destId="{C119FBFE-D45A-4857-9233-5DB2C4843E35}" srcOrd="1" destOrd="0" presId="urn:microsoft.com/office/officeart/2005/8/layout/orgChart1"/>
    <dgm:cxn modelId="{7342172D-2CBB-5E47-99CC-CD23BC132790}" type="presParOf" srcId="{C7EDF428-B0D1-4A80-810B-EAF7C62F089D}" destId="{5F62D9EA-8D0C-4CDA-8E62-ACE76548EAC4}" srcOrd="1" destOrd="0" presId="urn:microsoft.com/office/officeart/2005/8/layout/orgChart1"/>
    <dgm:cxn modelId="{22A6750C-E16E-FF47-A88C-A6F64BF32D87}" type="presParOf" srcId="{C7EDF428-B0D1-4A80-810B-EAF7C62F089D}" destId="{49421A3E-7AD3-4711-811A-88524662B445}" srcOrd="2" destOrd="0" presId="urn:microsoft.com/office/officeart/2005/8/layout/orgChart1"/>
    <dgm:cxn modelId="{CC8F41A6-E46E-E64A-9DD8-37A58FD9407C}" type="presParOf" srcId="{3C6B26FA-7A4C-448F-A4AD-FC3F0ECCC482}" destId="{7EEEE6BB-AF24-48D5-8B35-70340D2A9708}" srcOrd="2" destOrd="0" presId="urn:microsoft.com/office/officeart/2005/8/layout/orgChart1"/>
    <dgm:cxn modelId="{0BF926AB-31D6-DE4A-9914-FD8077378DC6}" type="presParOf" srcId="{3C6B26FA-7A4C-448F-A4AD-FC3F0ECCC482}" destId="{6FC71A75-3C35-43B2-8DE8-0FF2D892F47D}" srcOrd="3" destOrd="0" presId="urn:microsoft.com/office/officeart/2005/8/layout/orgChart1"/>
    <dgm:cxn modelId="{D61547BD-2504-1B46-A208-087233B4DE0E}" type="presParOf" srcId="{6FC71A75-3C35-43B2-8DE8-0FF2D892F47D}" destId="{D3DA420D-C030-4A76-BAD8-8173C79482E9}" srcOrd="0" destOrd="0" presId="urn:microsoft.com/office/officeart/2005/8/layout/orgChart1"/>
    <dgm:cxn modelId="{637A4AA8-BDC2-DB44-860D-3806B6F410E1}" type="presParOf" srcId="{D3DA420D-C030-4A76-BAD8-8173C79482E9}" destId="{1EDD15DB-4995-4793-9C25-3C32CC04AB63}" srcOrd="0" destOrd="0" presId="urn:microsoft.com/office/officeart/2005/8/layout/orgChart1"/>
    <dgm:cxn modelId="{D2FC7534-C100-BB40-B1C7-42F3B307938F}" type="presParOf" srcId="{D3DA420D-C030-4A76-BAD8-8173C79482E9}" destId="{A3D00A96-DF07-41A0-AFCA-4DB50703857B}" srcOrd="1" destOrd="0" presId="urn:microsoft.com/office/officeart/2005/8/layout/orgChart1"/>
    <dgm:cxn modelId="{3644DE6F-6ED5-0246-BCEA-091FF260528C}" type="presParOf" srcId="{6FC71A75-3C35-43B2-8DE8-0FF2D892F47D}" destId="{985656D8-8AFD-4555-994F-0C00D49942EA}" srcOrd="1" destOrd="0" presId="urn:microsoft.com/office/officeart/2005/8/layout/orgChart1"/>
    <dgm:cxn modelId="{1B41177E-A0B0-184A-B534-A199AA70F36A}" type="presParOf" srcId="{6FC71A75-3C35-43B2-8DE8-0FF2D892F47D}" destId="{B0669D8A-F643-4AF7-B57C-DB0BFFBC86BF}" srcOrd="2" destOrd="0" presId="urn:microsoft.com/office/officeart/2005/8/layout/orgChart1"/>
    <dgm:cxn modelId="{6A489B88-8BAD-C44A-8FBC-9755198875AE}" type="presParOf" srcId="{3C6B26FA-7A4C-448F-A4AD-FC3F0ECCC482}" destId="{EF17765C-D894-41E2-9133-38915CA0CA2D}" srcOrd="4" destOrd="0" presId="urn:microsoft.com/office/officeart/2005/8/layout/orgChart1"/>
    <dgm:cxn modelId="{F34EB7F9-7CC4-5845-B429-12F771CE551B}" type="presParOf" srcId="{3C6B26FA-7A4C-448F-A4AD-FC3F0ECCC482}" destId="{A174EADD-0004-4EE3-AC51-A00FC35D22AD}" srcOrd="5" destOrd="0" presId="urn:microsoft.com/office/officeart/2005/8/layout/orgChart1"/>
    <dgm:cxn modelId="{E860490F-5498-F94C-8BAD-7FAB7DA4E2FA}" type="presParOf" srcId="{A174EADD-0004-4EE3-AC51-A00FC35D22AD}" destId="{EFC27D6B-EA30-4FC3-B72A-10C217C7E08B}" srcOrd="0" destOrd="0" presId="urn:microsoft.com/office/officeart/2005/8/layout/orgChart1"/>
    <dgm:cxn modelId="{721BA634-AB3D-3643-9E27-F086CCA74B66}" type="presParOf" srcId="{EFC27D6B-EA30-4FC3-B72A-10C217C7E08B}" destId="{F1BA6E09-8AC9-4AA0-8AA7-771138FDB303}" srcOrd="0" destOrd="0" presId="urn:microsoft.com/office/officeart/2005/8/layout/orgChart1"/>
    <dgm:cxn modelId="{E16E6595-6AE1-AD4F-BBD2-1E707A3BC056}" type="presParOf" srcId="{EFC27D6B-EA30-4FC3-B72A-10C217C7E08B}" destId="{1BCA365F-07CB-4392-B051-0D4665209B8E}" srcOrd="1" destOrd="0" presId="urn:microsoft.com/office/officeart/2005/8/layout/orgChart1"/>
    <dgm:cxn modelId="{48A55859-DCB8-AF4C-9292-1416C905A3AB}" type="presParOf" srcId="{A174EADD-0004-4EE3-AC51-A00FC35D22AD}" destId="{35DB1813-1604-49D7-9443-A0972FB1BE67}" srcOrd="1" destOrd="0" presId="urn:microsoft.com/office/officeart/2005/8/layout/orgChart1"/>
    <dgm:cxn modelId="{309641F6-9384-A841-94A9-01E4CF0947BE}" type="presParOf" srcId="{A174EADD-0004-4EE3-AC51-A00FC35D22AD}" destId="{3A83995F-4543-4F54-91BC-1AB5FBC71485}" srcOrd="2" destOrd="0" presId="urn:microsoft.com/office/officeart/2005/8/layout/orgChart1"/>
    <dgm:cxn modelId="{3D2FB330-DCF7-6A45-B151-F9B8C38DE4D8}" type="presParOf" srcId="{3C6B26FA-7A4C-448F-A4AD-FC3F0ECCC482}" destId="{0A1E44FB-67B8-4098-B51E-96502ABDB1E8}" srcOrd="6" destOrd="0" presId="urn:microsoft.com/office/officeart/2005/8/layout/orgChart1"/>
    <dgm:cxn modelId="{D0E4C339-8DF1-474A-83AF-BA76C6B0C78A}" type="presParOf" srcId="{3C6B26FA-7A4C-448F-A4AD-FC3F0ECCC482}" destId="{6EA053C4-9AD1-45C7-B668-C9A237CB7DA7}" srcOrd="7" destOrd="0" presId="urn:microsoft.com/office/officeart/2005/8/layout/orgChart1"/>
    <dgm:cxn modelId="{E3415B43-A1DA-474D-A502-71B10478A1DD}" type="presParOf" srcId="{6EA053C4-9AD1-45C7-B668-C9A237CB7DA7}" destId="{768BB83A-2FBF-412F-BB35-9B4EA00BF64C}" srcOrd="0" destOrd="0" presId="urn:microsoft.com/office/officeart/2005/8/layout/orgChart1"/>
    <dgm:cxn modelId="{8B2C4B78-A016-8C4A-B2DB-CB3EDD0069C4}" type="presParOf" srcId="{768BB83A-2FBF-412F-BB35-9B4EA00BF64C}" destId="{8B6A926C-3120-41B8-9D0C-993D21CCA7F9}" srcOrd="0" destOrd="0" presId="urn:microsoft.com/office/officeart/2005/8/layout/orgChart1"/>
    <dgm:cxn modelId="{9BE320B5-55A5-8A41-BD61-003848C97340}" type="presParOf" srcId="{768BB83A-2FBF-412F-BB35-9B4EA00BF64C}" destId="{3108D86C-2964-45FF-A74F-3E62C0347665}" srcOrd="1" destOrd="0" presId="urn:microsoft.com/office/officeart/2005/8/layout/orgChart1"/>
    <dgm:cxn modelId="{FAA99731-BD63-534B-8BBA-5CF13278807B}" type="presParOf" srcId="{6EA053C4-9AD1-45C7-B668-C9A237CB7DA7}" destId="{CA491347-2045-4FB2-B422-9929E0C08BD8}" srcOrd="1" destOrd="0" presId="urn:microsoft.com/office/officeart/2005/8/layout/orgChart1"/>
    <dgm:cxn modelId="{59FAFDA8-0B90-BE49-9B7D-9763597A6795}" type="presParOf" srcId="{6EA053C4-9AD1-45C7-B668-C9A237CB7DA7}" destId="{4B9950E9-3847-4A4E-B1AD-2E55F14083DD}" srcOrd="2" destOrd="0" presId="urn:microsoft.com/office/officeart/2005/8/layout/orgChart1"/>
    <dgm:cxn modelId="{D16871F9-460B-4F4C-85C5-E3A6C9476E79}" type="presParOf" srcId="{3C6B26FA-7A4C-448F-A4AD-FC3F0ECCC482}" destId="{8FC8EEC5-0587-D147-B2EA-3229354DE019}" srcOrd="8" destOrd="0" presId="urn:microsoft.com/office/officeart/2005/8/layout/orgChart1"/>
    <dgm:cxn modelId="{8AE5E400-B04F-F645-A4DC-B277AFDEDA7E}" type="presParOf" srcId="{3C6B26FA-7A4C-448F-A4AD-FC3F0ECCC482}" destId="{820A6AFB-F475-8240-A981-B9F5AA990222}" srcOrd="9" destOrd="0" presId="urn:microsoft.com/office/officeart/2005/8/layout/orgChart1"/>
    <dgm:cxn modelId="{81C78BE2-4162-1548-B010-E509B119F01A}" type="presParOf" srcId="{820A6AFB-F475-8240-A981-B9F5AA990222}" destId="{BCC61715-6844-7046-ABD1-AC9A782A4619}" srcOrd="0" destOrd="0" presId="urn:microsoft.com/office/officeart/2005/8/layout/orgChart1"/>
    <dgm:cxn modelId="{7EEF0D8D-EB93-E845-BDB2-0C64FF448674}" type="presParOf" srcId="{BCC61715-6844-7046-ABD1-AC9A782A4619}" destId="{12C219F5-11E1-AE41-BD0A-680193306A42}" srcOrd="0" destOrd="0" presId="urn:microsoft.com/office/officeart/2005/8/layout/orgChart1"/>
    <dgm:cxn modelId="{F2872829-82D4-F146-AB1C-E054DF6B6EE5}" type="presParOf" srcId="{BCC61715-6844-7046-ABD1-AC9A782A4619}" destId="{5066DA75-E78C-3446-9141-233460193041}" srcOrd="1" destOrd="0" presId="urn:microsoft.com/office/officeart/2005/8/layout/orgChart1"/>
    <dgm:cxn modelId="{EA9E29D4-3E73-9F44-B91C-BE8A8A7B1C2D}" type="presParOf" srcId="{820A6AFB-F475-8240-A981-B9F5AA990222}" destId="{7AD10F37-E521-B342-9BF0-A3F324683DB4}" srcOrd="1" destOrd="0" presId="urn:microsoft.com/office/officeart/2005/8/layout/orgChart1"/>
    <dgm:cxn modelId="{DF144DC3-C17D-3C4A-9E20-E8F63D255133}" type="presParOf" srcId="{820A6AFB-F475-8240-A981-B9F5AA990222}" destId="{452F1823-1361-D049-B220-F4ED023707B6}" srcOrd="2" destOrd="0" presId="urn:microsoft.com/office/officeart/2005/8/layout/orgChart1"/>
    <dgm:cxn modelId="{7588D895-4B1A-044B-9F4E-2AEC3E2E9AB1}" type="presParOf" srcId="{FF25D1CF-BAF8-4621-BBAA-17536D3800FD}" destId="{2A5EE137-FBDA-4850-B702-B57CAA62BD3E}" srcOrd="2" destOrd="0" presId="urn:microsoft.com/office/officeart/2005/8/layout/orgChart1"/>
    <dgm:cxn modelId="{770DD166-A51F-2B4F-AE73-4040C4095AC6}" type="presParOf" srcId="{2A5EE137-FBDA-4850-B702-B57CAA62BD3E}" destId="{9E10D430-36B8-4D8C-824E-23068FBE04D1}" srcOrd="0" destOrd="0" presId="urn:microsoft.com/office/officeart/2005/8/layout/orgChart1"/>
    <dgm:cxn modelId="{9F2210DD-CF7D-2A4F-87E9-364887E4BBC3}" type="presParOf" srcId="{2A5EE137-FBDA-4850-B702-B57CAA62BD3E}" destId="{7455C331-8D76-432D-B060-F836C16C4DCF}" srcOrd="1" destOrd="0" presId="urn:microsoft.com/office/officeart/2005/8/layout/orgChart1"/>
    <dgm:cxn modelId="{35BF5A52-E63E-7A4A-B33D-9B14B1F90621}" type="presParOf" srcId="{7455C331-8D76-432D-B060-F836C16C4DCF}" destId="{C068D2BF-099C-478E-8598-E78C64663F5F}" srcOrd="0" destOrd="0" presId="urn:microsoft.com/office/officeart/2005/8/layout/orgChart1"/>
    <dgm:cxn modelId="{2AFD098F-CE5C-F443-A1FE-A492A4E9D750}" type="presParOf" srcId="{C068D2BF-099C-478E-8598-E78C64663F5F}" destId="{4CA7C5EE-F44A-45C0-B45D-AFD9F9F553CD}" srcOrd="0" destOrd="0" presId="urn:microsoft.com/office/officeart/2005/8/layout/orgChart1"/>
    <dgm:cxn modelId="{EE60F0BC-1B30-E840-9452-9A0E001F9D8A}" type="presParOf" srcId="{C068D2BF-099C-478E-8598-E78C64663F5F}" destId="{CE362153-B9B5-4E9E-859E-CBDE6DBEEFC1}" srcOrd="1" destOrd="0" presId="urn:microsoft.com/office/officeart/2005/8/layout/orgChart1"/>
    <dgm:cxn modelId="{6696BCA0-096B-074A-B348-2E3706A4228B}" type="presParOf" srcId="{7455C331-8D76-432D-B060-F836C16C4DCF}" destId="{370201A6-7912-4B4A-80CC-89D3FAF2FC9E}" srcOrd="1" destOrd="0" presId="urn:microsoft.com/office/officeart/2005/8/layout/orgChart1"/>
    <dgm:cxn modelId="{2691F3AC-3650-4749-8A90-8CF396212183}" type="presParOf" srcId="{7455C331-8D76-432D-B060-F836C16C4DCF}" destId="{A249509B-B4B4-40CF-AB46-0C784C71D748}" srcOrd="2" destOrd="0" presId="urn:microsoft.com/office/officeart/2005/8/layout/orgChart1"/>
    <dgm:cxn modelId="{53006E49-26B0-A047-9A45-83FC8D49F8C6}" type="presParOf" srcId="{2A5EE137-FBDA-4850-B702-B57CAA62BD3E}" destId="{241AE427-D28F-4C5F-9909-AD2AC3D028EA}" srcOrd="2" destOrd="0" presId="urn:microsoft.com/office/officeart/2005/8/layout/orgChart1"/>
    <dgm:cxn modelId="{64504038-2D36-1645-B98E-43053318870D}" type="presParOf" srcId="{2A5EE137-FBDA-4850-B702-B57CAA62BD3E}" destId="{2D1A5898-CD73-4410-BA14-A521470594AE}" srcOrd="3" destOrd="0" presId="urn:microsoft.com/office/officeart/2005/8/layout/orgChart1"/>
    <dgm:cxn modelId="{8BDBB9BA-931B-F246-849F-A71524DEAC88}" type="presParOf" srcId="{2D1A5898-CD73-4410-BA14-A521470594AE}" destId="{EC8481C7-3D38-4B30-9C25-6F9F2F6D76AE}" srcOrd="0" destOrd="0" presId="urn:microsoft.com/office/officeart/2005/8/layout/orgChart1"/>
    <dgm:cxn modelId="{19295745-0C9B-DA40-91A6-47CCEE8F1693}" type="presParOf" srcId="{EC8481C7-3D38-4B30-9C25-6F9F2F6D76AE}" destId="{F1938E91-1B10-4D80-862C-A65E78539F6C}" srcOrd="0" destOrd="0" presId="urn:microsoft.com/office/officeart/2005/8/layout/orgChart1"/>
    <dgm:cxn modelId="{A875CC2A-B82F-B244-800D-2A86E586CCE7}" type="presParOf" srcId="{EC8481C7-3D38-4B30-9C25-6F9F2F6D76AE}" destId="{B525A2B5-75CC-46E8-809E-D4CAD4D4ECC5}" srcOrd="1" destOrd="0" presId="urn:microsoft.com/office/officeart/2005/8/layout/orgChart1"/>
    <dgm:cxn modelId="{89FDBD15-EAC0-0245-A968-A90E333F6E88}" type="presParOf" srcId="{2D1A5898-CD73-4410-BA14-A521470594AE}" destId="{219B0CC3-7CC9-40B0-B531-8CAAC8EB6663}" srcOrd="1" destOrd="0" presId="urn:microsoft.com/office/officeart/2005/8/layout/orgChart1"/>
    <dgm:cxn modelId="{323BB4C5-9DF7-C345-8B56-BC5D3FA313BC}" type="presParOf" srcId="{2D1A5898-CD73-4410-BA14-A521470594AE}" destId="{D4795491-D8A8-438E-8EC8-D2DC872AE0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AE427-D28F-4C5F-9909-AD2AC3D028EA}">
      <dsp:nvSpPr>
        <dsp:cNvPr id="0" name=""/>
        <dsp:cNvSpPr/>
      </dsp:nvSpPr>
      <dsp:spPr>
        <a:xfrm>
          <a:off x="4506162" y="1723880"/>
          <a:ext cx="136595" cy="887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420"/>
              </a:lnTo>
              <a:lnTo>
                <a:pt x="136595" y="8874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0D430-36B8-4D8C-824E-23068FBE04D1}">
      <dsp:nvSpPr>
        <dsp:cNvPr id="0" name=""/>
        <dsp:cNvSpPr/>
      </dsp:nvSpPr>
      <dsp:spPr>
        <a:xfrm>
          <a:off x="4369566" y="1723880"/>
          <a:ext cx="136595" cy="887420"/>
        </a:xfrm>
        <a:custGeom>
          <a:avLst/>
          <a:gdLst/>
          <a:ahLst/>
          <a:cxnLst/>
          <a:rect l="0" t="0" r="0" b="0"/>
          <a:pathLst>
            <a:path>
              <a:moveTo>
                <a:pt x="136595" y="0"/>
              </a:moveTo>
              <a:lnTo>
                <a:pt x="136595" y="887420"/>
              </a:lnTo>
              <a:lnTo>
                <a:pt x="0" y="8874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8EEC5-0587-D147-B2EA-3229354DE019}">
      <dsp:nvSpPr>
        <dsp:cNvPr id="0" name=""/>
        <dsp:cNvSpPr/>
      </dsp:nvSpPr>
      <dsp:spPr>
        <a:xfrm>
          <a:off x="4506162" y="1723880"/>
          <a:ext cx="1461776" cy="2872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486"/>
              </a:lnTo>
              <a:lnTo>
                <a:pt x="1461776" y="2735486"/>
              </a:lnTo>
              <a:lnTo>
                <a:pt x="1461776" y="28720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E44FB-67B8-4098-B51E-96502ABDB1E8}">
      <dsp:nvSpPr>
        <dsp:cNvPr id="0" name=""/>
        <dsp:cNvSpPr/>
      </dsp:nvSpPr>
      <dsp:spPr>
        <a:xfrm>
          <a:off x="3795649" y="1723880"/>
          <a:ext cx="710512" cy="2872076"/>
        </a:xfrm>
        <a:custGeom>
          <a:avLst/>
          <a:gdLst/>
          <a:ahLst/>
          <a:cxnLst/>
          <a:rect l="0" t="0" r="0" b="0"/>
          <a:pathLst>
            <a:path>
              <a:moveTo>
                <a:pt x="710512" y="0"/>
              </a:moveTo>
              <a:lnTo>
                <a:pt x="710512" y="2735480"/>
              </a:lnTo>
              <a:lnTo>
                <a:pt x="0" y="2735480"/>
              </a:lnTo>
              <a:lnTo>
                <a:pt x="0" y="28720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7765C-D894-41E2-9133-38915CA0CA2D}">
      <dsp:nvSpPr>
        <dsp:cNvPr id="0" name=""/>
        <dsp:cNvSpPr/>
      </dsp:nvSpPr>
      <dsp:spPr>
        <a:xfrm>
          <a:off x="4506162" y="1723880"/>
          <a:ext cx="2560468" cy="1840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551"/>
              </a:lnTo>
              <a:lnTo>
                <a:pt x="2560468" y="1703551"/>
              </a:lnTo>
              <a:lnTo>
                <a:pt x="2560468" y="18401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EE6BB-AF24-48D5-8B35-70340D2A9708}">
      <dsp:nvSpPr>
        <dsp:cNvPr id="0" name=""/>
        <dsp:cNvSpPr/>
      </dsp:nvSpPr>
      <dsp:spPr>
        <a:xfrm>
          <a:off x="4506162" y="1723880"/>
          <a:ext cx="630539" cy="1827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496"/>
              </a:lnTo>
              <a:lnTo>
                <a:pt x="630539" y="1690496"/>
              </a:lnTo>
              <a:lnTo>
                <a:pt x="630539" y="18270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80F1F-4A46-4440-B267-BB07314245A7}">
      <dsp:nvSpPr>
        <dsp:cNvPr id="0" name=""/>
        <dsp:cNvSpPr/>
      </dsp:nvSpPr>
      <dsp:spPr>
        <a:xfrm>
          <a:off x="2977564" y="1723880"/>
          <a:ext cx="1528597" cy="1853214"/>
        </a:xfrm>
        <a:custGeom>
          <a:avLst/>
          <a:gdLst/>
          <a:ahLst/>
          <a:cxnLst/>
          <a:rect l="0" t="0" r="0" b="0"/>
          <a:pathLst>
            <a:path>
              <a:moveTo>
                <a:pt x="1528597" y="0"/>
              </a:moveTo>
              <a:lnTo>
                <a:pt x="1528597" y="1716618"/>
              </a:lnTo>
              <a:lnTo>
                <a:pt x="0" y="1716618"/>
              </a:lnTo>
              <a:lnTo>
                <a:pt x="0" y="1853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0E06F-68E7-4148-B4FC-D05228990199}">
      <dsp:nvSpPr>
        <dsp:cNvPr id="0" name=""/>
        <dsp:cNvSpPr/>
      </dsp:nvSpPr>
      <dsp:spPr>
        <a:xfrm>
          <a:off x="3434789" y="323455"/>
          <a:ext cx="2142745" cy="14004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tx1"/>
              </a:solidFill>
            </a:rPr>
            <a:t>NOCS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tx1"/>
              </a:solidFill>
            </a:rPr>
            <a:t>Norwegian Ocean Cleaning </a:t>
          </a:r>
          <a:r>
            <a:rPr lang="en-GB" sz="1000" kern="1200" dirty="0" smtClean="0">
              <a:solidFill>
                <a:schemeClr val="tx1"/>
              </a:solidFill>
            </a:rPr>
            <a:t>Systems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tx1"/>
              </a:solidFill>
            </a:rPr>
            <a:t>Project manager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3434789" y="323455"/>
        <a:ext cx="2142745" cy="1400425"/>
      </dsp:txXfrm>
    </dsp:sp>
    <dsp:sp modelId="{C93E7178-EB06-4D14-8318-07F221D39494}">
      <dsp:nvSpPr>
        <dsp:cNvPr id="0" name=""/>
        <dsp:cNvSpPr/>
      </dsp:nvSpPr>
      <dsp:spPr>
        <a:xfrm>
          <a:off x="2170491" y="3577095"/>
          <a:ext cx="1614145" cy="8322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/>
              </a:solidFill>
            </a:rPr>
            <a:t>WP 1 </a:t>
          </a:r>
          <a:r>
            <a:rPr lang="en-GB" sz="1000" b="1" kern="1200" dirty="0" smtClean="0">
              <a:solidFill>
                <a:schemeClr val="bg1"/>
              </a:solidFill>
            </a:rPr>
            <a:t>Ultrasound</a:t>
          </a:r>
          <a:r>
            <a:rPr lang="en-GB" sz="1000" kern="1200" dirty="0" smtClean="0">
              <a:solidFill>
                <a:schemeClr val="bg1"/>
              </a:solidFill>
            </a:rPr>
            <a:t> </a:t>
          </a:r>
          <a:r>
            <a:rPr lang="en-GB" sz="1000" kern="1200" dirty="0" smtClean="0">
              <a:solidFill>
                <a:schemeClr val="bg1"/>
              </a:solidFill>
            </a:rPr>
            <a:t/>
          </a:r>
          <a:br>
            <a:rPr lang="en-GB" sz="1000" kern="1200" dirty="0" smtClean="0">
              <a:solidFill>
                <a:schemeClr val="bg1"/>
              </a:solidFill>
            </a:rPr>
          </a:br>
          <a:r>
            <a:rPr lang="en-GB" sz="1000" kern="1200" dirty="0" smtClean="0">
              <a:solidFill>
                <a:schemeClr val="bg1"/>
              </a:solidFill>
            </a:rPr>
            <a:t/>
          </a:r>
          <a:br>
            <a:rPr lang="en-GB" sz="1000" kern="1200" dirty="0" smtClean="0">
              <a:solidFill>
                <a:schemeClr val="bg1"/>
              </a:solidFill>
            </a:rPr>
          </a:br>
          <a:r>
            <a:rPr lang="en-GB" sz="1000" kern="1200" dirty="0" smtClean="0">
              <a:solidFill>
                <a:schemeClr val="bg1"/>
              </a:solidFill>
            </a:rPr>
            <a:t>Design. Innovation. Lab and on-site testing and calibration.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2170491" y="3577095"/>
        <a:ext cx="1614145" cy="832265"/>
      </dsp:txXfrm>
    </dsp:sp>
    <dsp:sp modelId="{1EDD15DB-4995-4793-9C25-3C32CC04AB63}">
      <dsp:nvSpPr>
        <dsp:cNvPr id="0" name=""/>
        <dsp:cNvSpPr/>
      </dsp:nvSpPr>
      <dsp:spPr>
        <a:xfrm>
          <a:off x="4371348" y="3550972"/>
          <a:ext cx="1530705" cy="7855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/>
              </a:solidFill>
            </a:rPr>
            <a:t>WP 2 BIOFOULING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</a:rPr>
            <a:t>Photographic sampling. Binary computer analysis</a:t>
          </a:r>
          <a:endParaRPr lang="en-GB" sz="1000" kern="1200" dirty="0" smtClean="0">
            <a:solidFill>
              <a:schemeClr val="bg1"/>
            </a:solidFill>
          </a:endParaRPr>
        </a:p>
      </dsp:txBody>
      <dsp:txXfrm>
        <a:off x="4371348" y="3550972"/>
        <a:ext cx="1530705" cy="785536"/>
      </dsp:txXfrm>
    </dsp:sp>
    <dsp:sp modelId="{F1BA6E09-8AC9-4AA0-8AA7-771138FDB303}">
      <dsp:nvSpPr>
        <dsp:cNvPr id="0" name=""/>
        <dsp:cNvSpPr/>
      </dsp:nvSpPr>
      <dsp:spPr>
        <a:xfrm>
          <a:off x="6292847" y="3564027"/>
          <a:ext cx="1547565" cy="7908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/>
              </a:solidFill>
            </a:rPr>
            <a:t>WP 3 Fish behaviour and </a:t>
          </a:r>
          <a:r>
            <a:rPr lang="en-GB" sz="1000" b="1" kern="1200" dirty="0" err="1" smtClean="0">
              <a:solidFill>
                <a:schemeClr val="bg1"/>
              </a:solidFill>
            </a:rPr>
            <a:t>wellfare</a:t>
          </a:r>
          <a:r>
            <a:rPr lang="en-GB" sz="1000" b="1" kern="1200" dirty="0" smtClean="0">
              <a:solidFill>
                <a:schemeClr val="bg1"/>
              </a:solidFill>
            </a:rPr>
            <a:t/>
          </a:r>
          <a:br>
            <a:rPr lang="en-GB" sz="1000" b="1" kern="1200" dirty="0" smtClean="0">
              <a:solidFill>
                <a:schemeClr val="bg1"/>
              </a:solidFill>
            </a:rPr>
          </a:br>
          <a:r>
            <a:rPr lang="en-GB" sz="1000" b="0" kern="1200" dirty="0" smtClean="0">
              <a:solidFill>
                <a:schemeClr val="bg1"/>
              </a:solidFill>
            </a:rPr>
            <a:t>Film in fish net. Visual data </a:t>
          </a:r>
          <a:r>
            <a:rPr lang="en-GB" sz="1000" kern="1200" dirty="0" smtClean="0">
              <a:solidFill>
                <a:schemeClr val="bg1"/>
              </a:solidFill>
            </a:rPr>
            <a:t>	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6292847" y="3564027"/>
        <a:ext cx="1547565" cy="790811"/>
      </dsp:txXfrm>
    </dsp:sp>
    <dsp:sp modelId="{8B6A926C-3120-41B8-9D0C-993D21CCA7F9}">
      <dsp:nvSpPr>
        <dsp:cNvPr id="0" name=""/>
        <dsp:cNvSpPr/>
      </dsp:nvSpPr>
      <dsp:spPr>
        <a:xfrm>
          <a:off x="2979476" y="4595956"/>
          <a:ext cx="1632345" cy="949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/>
              </a:solidFill>
            </a:rPr>
            <a:t>WP 4 </a:t>
          </a:r>
          <a:r>
            <a:rPr lang="en-GB" sz="1000" b="1" kern="1200" dirty="0" err="1" smtClean="0">
              <a:solidFill>
                <a:schemeClr val="bg1"/>
              </a:solidFill>
            </a:rPr>
            <a:t>Sorroundings</a:t>
          </a:r>
          <a:r>
            <a:rPr lang="en-GB" sz="1000" b="1" kern="1200" dirty="0" smtClean="0">
              <a:solidFill>
                <a:schemeClr val="bg1"/>
              </a:solidFill>
            </a:rPr>
            <a:t> </a:t>
          </a:r>
          <a:endParaRPr lang="en-GB" sz="1000" b="1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</a:rPr>
            <a:t>Normal reporting. Detect changes.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2979476" y="4595956"/>
        <a:ext cx="1632345" cy="949607"/>
      </dsp:txXfrm>
    </dsp:sp>
    <dsp:sp modelId="{12C219F5-11E1-AE41-BD0A-680193306A42}">
      <dsp:nvSpPr>
        <dsp:cNvPr id="0" name=""/>
        <dsp:cNvSpPr/>
      </dsp:nvSpPr>
      <dsp:spPr>
        <a:xfrm>
          <a:off x="5172424" y="4595963"/>
          <a:ext cx="1591028" cy="9959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/>
              </a:solidFill>
            </a:rPr>
            <a:t>W5 4 LICE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</a:rPr>
            <a:t>Standard counting and reporting. Analysis of potential deviations.</a:t>
          </a:r>
          <a:r>
            <a:rPr lang="en-GB" sz="1000" b="1" kern="1200" dirty="0" smtClean="0">
              <a:solidFill>
                <a:schemeClr val="bg1"/>
              </a:solidFill>
            </a:rPr>
            <a:t/>
          </a:r>
          <a:br>
            <a:rPr lang="en-GB" sz="1000" b="1" kern="1200" dirty="0" smtClean="0">
              <a:solidFill>
                <a:schemeClr val="bg1"/>
              </a:solidFill>
            </a:rPr>
          </a:br>
          <a:endParaRPr lang="en-GB" sz="1000" b="1" kern="1200" dirty="0">
            <a:solidFill>
              <a:schemeClr val="bg1"/>
            </a:solidFill>
          </a:endParaRPr>
        </a:p>
      </dsp:txBody>
      <dsp:txXfrm>
        <a:off x="5172424" y="4595963"/>
        <a:ext cx="1591028" cy="995939"/>
      </dsp:txXfrm>
    </dsp:sp>
    <dsp:sp modelId="{4CA7C5EE-F44A-45C0-B45D-AFD9F9F553CD}">
      <dsp:nvSpPr>
        <dsp:cNvPr id="0" name=""/>
        <dsp:cNvSpPr/>
      </dsp:nvSpPr>
      <dsp:spPr>
        <a:xfrm>
          <a:off x="1893591" y="1997072"/>
          <a:ext cx="2475974" cy="1228457"/>
        </a:xfrm>
        <a:prstGeom prst="rect">
          <a:avLst/>
        </a:prstGeom>
        <a:solidFill>
          <a:srgbClr val="7AC142"/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err="1" smtClean="0">
              <a:solidFill>
                <a:schemeClr val="tx1"/>
              </a:solidFill>
            </a:rPr>
            <a:t>Lerøy</a:t>
          </a:r>
          <a:r>
            <a:rPr lang="en-GB" sz="1000" b="1" kern="1200" dirty="0" smtClean="0">
              <a:solidFill>
                <a:schemeClr val="tx1"/>
              </a:solidFill>
            </a:rPr>
            <a:t> </a:t>
          </a:r>
          <a:r>
            <a:rPr lang="en-GB" sz="1000" b="1" kern="1200" dirty="0" smtClean="0">
              <a:solidFill>
                <a:schemeClr val="tx1"/>
              </a:solidFill>
            </a:rPr>
            <a:t>Seafood (</a:t>
          </a:r>
          <a:r>
            <a:rPr lang="en-GB" sz="1000" b="1" kern="1200" dirty="0" err="1" smtClean="0">
              <a:solidFill>
                <a:schemeClr val="tx1"/>
              </a:solidFill>
            </a:rPr>
            <a:t>Lerøy</a:t>
          </a:r>
          <a:r>
            <a:rPr lang="en-GB" sz="1000" b="1" kern="1200" dirty="0" smtClean="0">
              <a:solidFill>
                <a:schemeClr val="tx1"/>
              </a:solidFill>
            </a:rPr>
            <a:t> </a:t>
          </a:r>
          <a:r>
            <a:rPr lang="en-GB" sz="1000" b="1" kern="1200" dirty="0" err="1" smtClean="0">
              <a:solidFill>
                <a:schemeClr val="tx1"/>
              </a:solidFill>
            </a:rPr>
            <a:t>Midt</a:t>
          </a:r>
          <a:r>
            <a:rPr lang="en-GB" sz="1000" b="1" kern="1200" dirty="0" smtClean="0">
              <a:solidFill>
                <a:schemeClr val="tx1"/>
              </a:solidFill>
            </a:rPr>
            <a:t> AS)</a:t>
          </a:r>
          <a:br>
            <a:rPr lang="en-GB" sz="1000" b="1" kern="1200" dirty="0" smtClean="0">
              <a:solidFill>
                <a:schemeClr val="tx1"/>
              </a:solidFill>
            </a:rPr>
          </a:br>
          <a:r>
            <a:rPr lang="en-GB" sz="1000" b="1" kern="1200" dirty="0" smtClean="0">
              <a:solidFill>
                <a:schemeClr val="tx1"/>
              </a:solidFill>
            </a:rPr>
            <a:t>Industry partner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893591" y="1997072"/>
        <a:ext cx="2475974" cy="1228457"/>
      </dsp:txXfrm>
    </dsp:sp>
    <dsp:sp modelId="{F1938E91-1B10-4D80-862C-A65E78539F6C}">
      <dsp:nvSpPr>
        <dsp:cNvPr id="0" name=""/>
        <dsp:cNvSpPr/>
      </dsp:nvSpPr>
      <dsp:spPr>
        <a:xfrm>
          <a:off x="4642757" y="1997072"/>
          <a:ext cx="2816344" cy="1228457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err="1" smtClean="0">
              <a:solidFill>
                <a:schemeClr val="tx1"/>
              </a:solidFill>
            </a:rPr>
            <a:t>Sintef</a:t>
          </a:r>
          <a:r>
            <a:rPr lang="en-GB" sz="1000" b="1" kern="1200" dirty="0" smtClean="0">
              <a:solidFill>
                <a:schemeClr val="tx1"/>
              </a:solidFill>
            </a:rPr>
            <a:t> </a:t>
          </a:r>
          <a:r>
            <a:rPr lang="en-GB" sz="1000" b="1" kern="1200" dirty="0" smtClean="0">
              <a:solidFill>
                <a:schemeClr val="tx1"/>
              </a:solidFill>
            </a:rPr>
            <a:t>Ocean</a:t>
          </a:r>
          <a:endParaRPr lang="en-GB" sz="1000" b="1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tx1"/>
              </a:solidFill>
            </a:rPr>
            <a:t> </a:t>
          </a:r>
          <a:r>
            <a:rPr lang="en-GB" sz="1000" kern="1200" dirty="0" smtClean="0">
              <a:solidFill>
                <a:schemeClr val="tx1"/>
              </a:solidFill>
            </a:rPr>
            <a:t>R&amp;D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4642757" y="1997072"/>
        <a:ext cx="2816344" cy="1228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E0534-39D9-F143-9423-CAD99BCE6364}" type="datetimeFigureOut">
              <a:rPr lang="nb-NO" smtClean="0"/>
              <a:t>06.07.17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46B3C-4820-CF46-85F0-5355D8F37E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83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46B3C-4820-CF46-85F0-5355D8F37EE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1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054138"/>
            <a:ext cx="8915400" cy="87782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TROLL ULTRASONIC R&amp;D </a:t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dirty="0" err="1" smtClean="0"/>
              <a:t>Confidential</a:t>
            </a:r>
            <a:r>
              <a:rPr lang="nb-NO" dirty="0" smtClean="0"/>
              <a:t> - </a:t>
            </a:r>
            <a:endParaRPr lang="nb-NO" dirty="0"/>
          </a:p>
        </p:txBody>
      </p:sp>
      <p:pic>
        <p:nvPicPr>
          <p:cNvPr id="4" name="Bilde 3" descr="NOCS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86" y="3862227"/>
            <a:ext cx="2385514" cy="2394483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09577" y="3132495"/>
            <a:ext cx="5621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nb-NO" dirty="0" smtClean="0"/>
              <a:t>Project </a:t>
            </a:r>
            <a:r>
              <a:rPr lang="nb-NO" dirty="0" err="1" smtClean="0"/>
              <a:t>period</a:t>
            </a:r>
            <a:r>
              <a:rPr lang="nb-NO" dirty="0" smtClean="0"/>
              <a:t>: -&gt; Jan 2019 </a:t>
            </a:r>
          </a:p>
          <a:p>
            <a:pPr marL="285750" indent="-285750">
              <a:buFont typeface="Wingdings" charset="2"/>
              <a:buChar char="Ø"/>
            </a:pPr>
            <a:r>
              <a:rPr lang="nb-NO" dirty="0" smtClean="0"/>
              <a:t>Pre-testing: June - </a:t>
            </a:r>
            <a:r>
              <a:rPr lang="nb-NO" dirty="0" err="1" smtClean="0"/>
              <a:t>Aug</a:t>
            </a:r>
            <a:r>
              <a:rPr lang="nb-NO" dirty="0" smtClean="0"/>
              <a:t> 2017</a:t>
            </a:r>
          </a:p>
          <a:p>
            <a:pPr marL="285750" indent="-285750">
              <a:buFont typeface="Wingdings" charset="2"/>
              <a:buChar char="Ø"/>
            </a:pPr>
            <a:r>
              <a:rPr lang="nb-NO" dirty="0" smtClean="0"/>
              <a:t>Main testing: </a:t>
            </a:r>
            <a:r>
              <a:rPr lang="nb-NO" dirty="0" err="1" smtClean="0"/>
              <a:t>Sept</a:t>
            </a:r>
            <a:r>
              <a:rPr lang="nb-NO" dirty="0" smtClean="0"/>
              <a:t>/</a:t>
            </a:r>
            <a:r>
              <a:rPr lang="nb-NO" dirty="0" err="1" smtClean="0"/>
              <a:t>Okt</a:t>
            </a:r>
            <a:r>
              <a:rPr lang="nb-NO" dirty="0" smtClean="0"/>
              <a:t> 2017 </a:t>
            </a:r>
            <a:r>
              <a:rPr lang="mr-IN" dirty="0" smtClean="0"/>
              <a:t>–</a:t>
            </a:r>
            <a:r>
              <a:rPr lang="nb-NO" dirty="0" smtClean="0"/>
              <a:t> Nov 2018</a:t>
            </a:r>
          </a:p>
          <a:p>
            <a:pPr marL="285750" indent="-285750">
              <a:buFont typeface="Wingdings" charset="2"/>
              <a:buChar char="Ø"/>
            </a:pPr>
            <a:r>
              <a:rPr lang="nb-NO" dirty="0" smtClean="0"/>
              <a:t>Industry partner: Lerøy Seafood, Lerøy Midt AS</a:t>
            </a:r>
          </a:p>
          <a:p>
            <a:pPr marL="285750" indent="-285750">
              <a:buFont typeface="Wingdings" charset="2"/>
              <a:buChar char="Ø"/>
            </a:pPr>
            <a:r>
              <a:rPr lang="nb-NO" dirty="0" err="1" smtClean="0"/>
              <a:t>Funding</a:t>
            </a:r>
            <a:r>
              <a:rPr lang="nb-NO" dirty="0" smtClean="0"/>
              <a:t>: The Norwegian Research Council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225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Pre-test </a:t>
            </a:r>
            <a:r>
              <a:rPr lang="nb-NO" dirty="0" err="1" smtClean="0"/>
              <a:t>pics</a:t>
            </a:r>
            <a:endParaRPr lang="nb-NO" dirty="0"/>
          </a:p>
        </p:txBody>
      </p:sp>
      <p:pic>
        <p:nvPicPr>
          <p:cNvPr id="3" name="Bilde 2" descr="1Q2A08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39" y="3665615"/>
            <a:ext cx="4388267" cy="2925511"/>
          </a:xfrm>
          <a:prstGeom prst="rect">
            <a:avLst/>
          </a:prstGeom>
        </p:spPr>
      </p:pic>
      <p:pic>
        <p:nvPicPr>
          <p:cNvPr id="4" name="Bilde 3" descr="1a2a09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10" y="381000"/>
            <a:ext cx="4554210" cy="3036140"/>
          </a:xfrm>
          <a:prstGeom prst="rect">
            <a:avLst/>
          </a:prstGeom>
        </p:spPr>
      </p:pic>
      <p:pic>
        <p:nvPicPr>
          <p:cNvPr id="5" name="Bilde 4" descr="1Q2A027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1" y="4311588"/>
            <a:ext cx="3043439" cy="2028959"/>
          </a:xfrm>
          <a:prstGeom prst="rect">
            <a:avLst/>
          </a:prstGeom>
        </p:spPr>
      </p:pic>
      <p:pic>
        <p:nvPicPr>
          <p:cNvPr id="6" name="Bilde 5" descr="1Q2A088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9" y="2242281"/>
            <a:ext cx="2877345" cy="19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Algae</a:t>
            </a:r>
            <a:r>
              <a:rPr lang="nb-NO" sz="2800" dirty="0" smtClean="0"/>
              <a:t> </a:t>
            </a:r>
            <a:r>
              <a:rPr lang="nb-NO" sz="2800" dirty="0" err="1" smtClean="0"/>
              <a:t>prevention</a:t>
            </a:r>
            <a:r>
              <a:rPr lang="nb-NO" sz="2800" dirty="0" smtClean="0"/>
              <a:t> in still water (</a:t>
            </a:r>
            <a:r>
              <a:rPr lang="nb-NO" sz="2800" dirty="0" err="1" smtClean="0"/>
              <a:t>Dumo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pic>
        <p:nvPicPr>
          <p:cNvPr id="4" name="Plassholder for innhold 3" descr="Referansebilde Dumo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-72" b="874"/>
          <a:stretch/>
        </p:blipFill>
        <p:spPr>
          <a:xfrm>
            <a:off x="0" y="3044531"/>
            <a:ext cx="8913813" cy="2622604"/>
          </a:xfrm>
        </p:spPr>
      </p:pic>
    </p:spTree>
    <p:extLst>
      <p:ext uri="{BB962C8B-B14F-4D97-AF65-F5344CB8AC3E}">
        <p14:creationId xmlns:p14="http://schemas.microsoft.com/office/powerpoint/2010/main" val="311058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315692"/>
            <a:ext cx="8913813" cy="914400"/>
          </a:xfrm>
        </p:spPr>
        <p:txBody>
          <a:bodyPr>
            <a:normAutofit/>
          </a:bodyPr>
          <a:lstStyle/>
          <a:p>
            <a:r>
              <a:rPr lang="nb-NO" dirty="0" smtClean="0"/>
              <a:t>Troll-</a:t>
            </a:r>
            <a:r>
              <a:rPr lang="nb-NO" dirty="0" err="1" smtClean="0"/>
              <a:t>p</a:t>
            </a:r>
            <a:r>
              <a:rPr lang="nb-NO" dirty="0" err="1" smtClean="0"/>
              <a:t>roject</a:t>
            </a:r>
            <a:r>
              <a:rPr lang="nb-NO" dirty="0" smtClean="0"/>
              <a:t> </a:t>
            </a:r>
            <a:r>
              <a:rPr lang="nb-NO" dirty="0" err="1" smtClean="0"/>
              <a:t>organization</a:t>
            </a:r>
            <a:endParaRPr lang="nb-NO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1854418"/>
              </p:ext>
            </p:extLst>
          </p:nvPr>
        </p:nvGraphicFramePr>
        <p:xfrm>
          <a:off x="35496" y="1230092"/>
          <a:ext cx="9012324" cy="562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02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Lab/on-</a:t>
            </a:r>
            <a:r>
              <a:rPr lang="nb-NO" dirty="0" err="1" smtClean="0"/>
              <a:t>site</a:t>
            </a:r>
            <a:r>
              <a:rPr lang="nb-NO" dirty="0" smtClean="0"/>
              <a:t> </a:t>
            </a:r>
            <a:r>
              <a:rPr lang="nb-NO" dirty="0" err="1" smtClean="0"/>
              <a:t>ultrasonic</a:t>
            </a:r>
            <a:r>
              <a:rPr lang="nb-NO" dirty="0" smtClean="0"/>
              <a:t> </a:t>
            </a:r>
            <a:r>
              <a:rPr lang="nb-NO" dirty="0" err="1" smtClean="0"/>
              <a:t>equipment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Sintef Ocean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3 tubs:</a:t>
            </a:r>
          </a:p>
          <a:p>
            <a:pPr lvl="1"/>
            <a:r>
              <a:rPr lang="nb-NO" dirty="0" smtClean="0"/>
              <a:t>The tubs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octagonal</a:t>
            </a:r>
            <a:endParaRPr lang="nb-NO" dirty="0" smtClean="0"/>
          </a:p>
          <a:p>
            <a:pPr lvl="1"/>
            <a:r>
              <a:rPr lang="nb-NO" dirty="0" smtClean="0"/>
              <a:t>The </a:t>
            </a:r>
            <a:r>
              <a:rPr lang="nb-NO" dirty="0" err="1" smtClean="0"/>
              <a:t>short</a:t>
            </a:r>
            <a:r>
              <a:rPr lang="nb-NO" dirty="0" smtClean="0"/>
              <a:t> sides </a:t>
            </a:r>
            <a:r>
              <a:rPr lang="nb-NO" dirty="0" err="1" smtClean="0"/>
              <a:t>are</a:t>
            </a:r>
            <a:r>
              <a:rPr lang="nb-NO" dirty="0" smtClean="0"/>
              <a:t> 50 cm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long</a:t>
            </a:r>
            <a:r>
              <a:rPr lang="nb-NO" dirty="0" smtClean="0"/>
              <a:t> sides </a:t>
            </a:r>
            <a:r>
              <a:rPr lang="nb-NO" dirty="0" err="1" smtClean="0"/>
              <a:t>are</a:t>
            </a:r>
            <a:r>
              <a:rPr lang="nb-NO" dirty="0" smtClean="0"/>
              <a:t> 125 cm</a:t>
            </a:r>
          </a:p>
          <a:p>
            <a:pPr lvl="1"/>
            <a:r>
              <a:rPr lang="nb-NO" dirty="0" err="1" smtClean="0"/>
              <a:t>Dimentions</a:t>
            </a:r>
            <a:r>
              <a:rPr lang="nb-NO" dirty="0" smtClean="0"/>
              <a:t>: 2x2x0,9 meters</a:t>
            </a:r>
          </a:p>
          <a:p>
            <a:pPr lvl="1"/>
            <a:r>
              <a:rPr lang="nb-NO" dirty="0" smtClean="0"/>
              <a:t>Volume: 3,6 m3</a:t>
            </a:r>
          </a:p>
          <a:p>
            <a:r>
              <a:rPr lang="nb-NO" dirty="0" smtClean="0"/>
              <a:t>Preliminary data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budget</a:t>
            </a:r>
            <a:r>
              <a:rPr lang="nb-NO" dirty="0" smtClean="0"/>
              <a:t> </a:t>
            </a:r>
            <a:r>
              <a:rPr lang="nb-NO" dirty="0" err="1" smtClean="0"/>
              <a:t>proposal</a:t>
            </a:r>
            <a:r>
              <a:rPr lang="nb-NO" dirty="0" smtClean="0"/>
              <a:t> (+- 40 %)</a:t>
            </a:r>
          </a:p>
          <a:p>
            <a:pPr lvl="1"/>
            <a:r>
              <a:rPr lang="nb-NO" dirty="0" smtClean="0"/>
              <a:t>Three generators. MMM to be </a:t>
            </a:r>
            <a:r>
              <a:rPr lang="nb-NO" dirty="0" err="1" smtClean="0"/>
              <a:t>included</a:t>
            </a:r>
            <a:r>
              <a:rPr lang="nb-NO" dirty="0" smtClean="0"/>
              <a:t>?</a:t>
            </a:r>
          </a:p>
          <a:p>
            <a:pPr lvl="1"/>
            <a:r>
              <a:rPr lang="nb-NO" dirty="0" smtClean="0"/>
              <a:t>Three </a:t>
            </a:r>
            <a:r>
              <a:rPr lang="nb-NO" dirty="0" err="1" smtClean="0"/>
              <a:t>tubular</a:t>
            </a:r>
            <a:r>
              <a:rPr lang="nb-NO" dirty="0" smtClean="0"/>
              <a:t> </a:t>
            </a:r>
            <a:r>
              <a:rPr lang="nb-NO" dirty="0" err="1" smtClean="0"/>
              <a:t>transducers</a:t>
            </a:r>
            <a:r>
              <a:rPr lang="nb-NO" dirty="0" smtClean="0"/>
              <a:t>. </a:t>
            </a:r>
            <a:r>
              <a:rPr lang="nb-NO" dirty="0" err="1" smtClean="0"/>
              <a:t>Transducer</a:t>
            </a:r>
            <a:r>
              <a:rPr lang="nb-NO" dirty="0" smtClean="0"/>
              <a:t> design </a:t>
            </a:r>
            <a:r>
              <a:rPr lang="nb-NO" dirty="0" err="1" smtClean="0"/>
              <a:t>suggestions</a:t>
            </a:r>
            <a:r>
              <a:rPr lang="nb-NO" dirty="0" smtClean="0"/>
              <a:t> to be </a:t>
            </a:r>
            <a:r>
              <a:rPr lang="nb-NO" dirty="0" err="1" smtClean="0"/>
              <a:t>viewed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meeting</a:t>
            </a:r>
            <a:r>
              <a:rPr lang="nb-NO" dirty="0" smtClean="0"/>
              <a:t> at MPI </a:t>
            </a:r>
            <a:r>
              <a:rPr lang="nb-NO" dirty="0" err="1" smtClean="0"/>
              <a:t>facilities</a:t>
            </a:r>
            <a:r>
              <a:rPr lang="nb-NO" dirty="0" smtClean="0"/>
              <a:t>. </a:t>
            </a:r>
            <a:r>
              <a:rPr lang="nb-NO" dirty="0" err="1" smtClean="0"/>
              <a:t>Preparations</a:t>
            </a:r>
            <a:r>
              <a:rPr lang="nb-NO" dirty="0" smtClean="0"/>
              <a:t> </a:t>
            </a:r>
            <a:r>
              <a:rPr lang="nb-NO" dirty="0" err="1" smtClean="0"/>
              <a:t>needed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R&amp;D support?</a:t>
            </a:r>
          </a:p>
          <a:p>
            <a:pPr lvl="1"/>
            <a:r>
              <a:rPr lang="nb-NO" dirty="0" err="1" smtClean="0"/>
              <a:t>Other</a:t>
            </a:r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389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Fish </a:t>
            </a:r>
            <a:r>
              <a:rPr lang="nb-NO" dirty="0" err="1" smtClean="0"/>
              <a:t>net</a:t>
            </a:r>
            <a:r>
              <a:rPr lang="nb-NO" dirty="0" smtClean="0"/>
              <a:t> and </a:t>
            </a:r>
            <a:r>
              <a:rPr lang="nb-NO" dirty="0" err="1" smtClean="0"/>
              <a:t>cage</a:t>
            </a:r>
            <a:r>
              <a:rPr lang="nb-NO" dirty="0" smtClean="0"/>
              <a:t> </a:t>
            </a:r>
            <a:r>
              <a:rPr lang="nb-NO" dirty="0" err="1" smtClean="0"/>
              <a:t>sketch</a:t>
            </a:r>
            <a:endParaRPr lang="nb-NO" dirty="0"/>
          </a:p>
        </p:txBody>
      </p:sp>
      <p:pic>
        <p:nvPicPr>
          <p:cNvPr id="3" name="Bilde 2" descr="170707 Diagonal view fish net and c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24" y="2334255"/>
            <a:ext cx="6262039" cy="43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Fish </a:t>
            </a:r>
            <a:r>
              <a:rPr lang="nb-NO" dirty="0" err="1" smtClean="0"/>
              <a:t>net</a:t>
            </a:r>
            <a:r>
              <a:rPr lang="nb-NO" dirty="0" smtClean="0"/>
              <a:t> and </a:t>
            </a:r>
            <a:r>
              <a:rPr lang="nb-NO" dirty="0" err="1" smtClean="0"/>
              <a:t>cage</a:t>
            </a:r>
            <a:r>
              <a:rPr lang="nb-NO" dirty="0" smtClean="0"/>
              <a:t> </a:t>
            </a:r>
            <a:r>
              <a:rPr lang="nb-NO" dirty="0" err="1" smtClean="0"/>
              <a:t>sketch</a:t>
            </a:r>
            <a:endParaRPr lang="nb-NO" dirty="0"/>
          </a:p>
        </p:txBody>
      </p:sp>
      <p:pic>
        <p:nvPicPr>
          <p:cNvPr id="3" name="Bilde 2" descr="170707 Side view fish net and c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76" y="2170025"/>
            <a:ext cx="6546677" cy="45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Top</a:t>
            </a:r>
            <a:r>
              <a:rPr lang="nb-NO" dirty="0" smtClean="0"/>
              <a:t> and </a:t>
            </a:r>
            <a:r>
              <a:rPr lang="nb-NO" dirty="0" err="1" smtClean="0"/>
              <a:t>bottom</a:t>
            </a:r>
            <a:r>
              <a:rPr lang="nb-NO" dirty="0" smtClean="0"/>
              <a:t> rings </a:t>
            </a:r>
            <a:r>
              <a:rPr lang="nb-NO" dirty="0" err="1" smtClean="0"/>
              <a:t>fish</a:t>
            </a:r>
            <a:r>
              <a:rPr lang="nb-NO" dirty="0" smtClean="0"/>
              <a:t> </a:t>
            </a:r>
            <a:r>
              <a:rPr lang="nb-NO" dirty="0" err="1" smtClean="0"/>
              <a:t>cage</a:t>
            </a:r>
            <a:endParaRPr lang="nb-NO" dirty="0"/>
          </a:p>
        </p:txBody>
      </p:sp>
      <p:pic>
        <p:nvPicPr>
          <p:cNvPr id="3" name="Bilde 2" descr="170707 Footprint top ring fish cage and 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90" y="2038256"/>
            <a:ext cx="3371584" cy="2340843"/>
          </a:xfrm>
          <a:prstGeom prst="rect">
            <a:avLst/>
          </a:prstGeom>
        </p:spPr>
      </p:pic>
      <p:pic>
        <p:nvPicPr>
          <p:cNvPr id="4" name="Bilde 3" descr="170707 Footprint bottom ring fish cage and 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25" y="4379099"/>
            <a:ext cx="2824485" cy="196099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207301" y="2945204"/>
            <a:ext cx="204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Top</a:t>
            </a:r>
            <a:r>
              <a:rPr lang="nb-NO" dirty="0" smtClean="0"/>
              <a:t> ring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359701" y="5145014"/>
            <a:ext cx="239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Bottom</a:t>
            </a:r>
            <a:r>
              <a:rPr lang="nb-NO" dirty="0" smtClean="0"/>
              <a:t> ring (8 </a:t>
            </a:r>
            <a:r>
              <a:rPr lang="nb-NO" dirty="0" err="1" smtClean="0"/>
              <a:t>tons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523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Goal and </a:t>
            </a:r>
            <a:r>
              <a:rPr lang="nb-NO" dirty="0" err="1" smtClean="0"/>
              <a:t>function</a:t>
            </a:r>
            <a:endParaRPr lang="nb-NO" dirty="0"/>
          </a:p>
        </p:txBody>
      </p:sp>
      <p:pic>
        <p:nvPicPr>
          <p:cNvPr id="5" name="Bilde 4" descr="Celle implosjon 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94" y="2337694"/>
            <a:ext cx="3568700" cy="2235200"/>
          </a:xfrm>
          <a:prstGeom prst="rect">
            <a:avLst/>
          </a:prstGeom>
        </p:spPr>
      </p:pic>
      <p:pic>
        <p:nvPicPr>
          <p:cNvPr id="7" name="Bilde 6" descr="UL renset vannprø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57" y="4572894"/>
            <a:ext cx="3340100" cy="210820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8623" y="2587104"/>
            <a:ext cx="3811982" cy="3670767"/>
          </a:xfrm>
        </p:spPr>
        <p:txBody>
          <a:bodyPr/>
          <a:lstStyle/>
          <a:p>
            <a:r>
              <a:rPr lang="nb-NO" dirty="0" smtClean="0"/>
              <a:t>Main goal</a:t>
            </a:r>
          </a:p>
          <a:p>
            <a:pPr marL="349250" lvl="1" indent="0">
              <a:buNone/>
            </a:pPr>
            <a:r>
              <a:rPr lang="nb-NO" dirty="0" err="1" smtClean="0"/>
              <a:t>Disrupt</a:t>
            </a:r>
            <a:r>
              <a:rPr lang="nb-NO" dirty="0" smtClean="0"/>
              <a:t> </a:t>
            </a:r>
            <a:r>
              <a:rPr lang="nb-NO" dirty="0" err="1" smtClean="0"/>
              <a:t>biofouling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first and </a:t>
            </a:r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 </a:t>
            </a:r>
            <a:r>
              <a:rPr lang="nb-NO" dirty="0" err="1" smtClean="0"/>
              <a:t>phase</a:t>
            </a:r>
            <a:r>
              <a:rPr lang="nb-NO" dirty="0" smtClean="0"/>
              <a:t>. This </a:t>
            </a:r>
            <a:r>
              <a:rPr lang="nb-NO" dirty="0" err="1" smtClean="0"/>
              <a:t>means</a:t>
            </a:r>
            <a:r>
              <a:rPr lang="nb-NO" dirty="0" smtClean="0"/>
              <a:t> to </a:t>
            </a:r>
            <a:r>
              <a:rPr lang="nb-NO" dirty="0" err="1" smtClean="0"/>
              <a:t>either</a:t>
            </a:r>
            <a:r>
              <a:rPr lang="nb-NO" dirty="0" smtClean="0"/>
              <a:t> </a:t>
            </a:r>
            <a:r>
              <a:rPr lang="nb-NO" dirty="0" err="1" smtClean="0"/>
              <a:t>prevent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bacterial</a:t>
            </a:r>
            <a:r>
              <a:rPr lang="nb-NO" dirty="0" smtClean="0"/>
              <a:t> or </a:t>
            </a:r>
            <a:r>
              <a:rPr lang="nb-NO" dirty="0" err="1" smtClean="0"/>
              <a:t>conditioning</a:t>
            </a:r>
            <a:r>
              <a:rPr lang="nb-NO" dirty="0" smtClean="0"/>
              <a:t> </a:t>
            </a:r>
            <a:r>
              <a:rPr lang="nb-NO" dirty="0" err="1" smtClean="0"/>
              <a:t>layer</a:t>
            </a:r>
            <a:r>
              <a:rPr lang="nb-NO" dirty="0" smtClean="0"/>
              <a:t> to settle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fish</a:t>
            </a:r>
            <a:r>
              <a:rPr lang="nb-NO" dirty="0" smtClean="0"/>
              <a:t> </a:t>
            </a:r>
            <a:r>
              <a:rPr lang="nb-NO" dirty="0" err="1" smtClean="0"/>
              <a:t>farming</a:t>
            </a:r>
            <a:r>
              <a:rPr lang="nb-NO" dirty="0" smtClean="0"/>
              <a:t> </a:t>
            </a:r>
            <a:r>
              <a:rPr lang="nb-NO" dirty="0" err="1" smtClean="0"/>
              <a:t>nets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152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Pre-test: </a:t>
            </a:r>
            <a:r>
              <a:rPr lang="nb-NO" dirty="0"/>
              <a:t>A</a:t>
            </a:r>
            <a:r>
              <a:rPr lang="nb-NO" dirty="0" smtClean="0"/>
              <a:t>pplied </a:t>
            </a:r>
            <a:r>
              <a:rPr lang="nb-NO" dirty="0" err="1"/>
              <a:t>t</a:t>
            </a:r>
            <a:r>
              <a:rPr lang="nb-NO" dirty="0" err="1" smtClean="0"/>
              <a:t>echnology</a:t>
            </a:r>
            <a:endParaRPr lang="nb-NO" dirty="0"/>
          </a:p>
        </p:txBody>
      </p:sp>
      <p:pic>
        <p:nvPicPr>
          <p:cNvPr id="6" name="Bilde 5" descr="Toscana UL bil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" y="2239610"/>
            <a:ext cx="3759432" cy="2231957"/>
          </a:xfrm>
          <a:prstGeom prst="rect">
            <a:avLst/>
          </a:prstGeom>
        </p:spPr>
      </p:pic>
      <p:pic>
        <p:nvPicPr>
          <p:cNvPr id="7" name="Plassholder for innhold 3" descr="Dumo Transduc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7412"/>
          <a:stretch>
            <a:fillRect/>
          </a:stretch>
        </p:blipFill>
        <p:spPr>
          <a:xfrm>
            <a:off x="446888" y="4995824"/>
            <a:ext cx="3341935" cy="1611918"/>
          </a:xfrm>
          <a:prstGeom prst="rect">
            <a:avLst/>
          </a:prstGeom>
        </p:spPr>
      </p:pic>
      <p:pic>
        <p:nvPicPr>
          <p:cNvPr id="12" name="Bilde 11" descr="Skjermbilde 2017-07-06 kl. 09.39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55" y="2239610"/>
            <a:ext cx="5313913" cy="33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7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General data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b="1" dirty="0" smtClean="0"/>
              <a:t>Fish </a:t>
            </a:r>
            <a:r>
              <a:rPr lang="nb-NO" b="1" dirty="0" err="1" smtClean="0"/>
              <a:t>net</a:t>
            </a:r>
            <a:r>
              <a:rPr lang="nb-NO" b="1" dirty="0" smtClean="0"/>
              <a:t> diameter/radius:</a:t>
            </a:r>
            <a:r>
              <a:rPr lang="nb-NO" dirty="0" smtClean="0"/>
              <a:t> 157 m / 59 m</a:t>
            </a:r>
          </a:p>
          <a:p>
            <a:r>
              <a:rPr lang="nb-NO" b="1" dirty="0" smtClean="0"/>
              <a:t>Fish </a:t>
            </a:r>
            <a:r>
              <a:rPr lang="nb-NO" b="1" dirty="0" err="1" smtClean="0"/>
              <a:t>net</a:t>
            </a:r>
            <a:r>
              <a:rPr lang="nb-NO" b="1" dirty="0" smtClean="0"/>
              <a:t> </a:t>
            </a:r>
            <a:r>
              <a:rPr lang="nb-NO" b="1" dirty="0" err="1" smtClean="0"/>
              <a:t>depth</a:t>
            </a:r>
            <a:r>
              <a:rPr lang="nb-NO" b="1" dirty="0" smtClean="0"/>
              <a:t>: </a:t>
            </a:r>
            <a:r>
              <a:rPr lang="nb-NO" dirty="0" smtClean="0"/>
              <a:t>15 m (</a:t>
            </a:r>
            <a:r>
              <a:rPr lang="nb-NO" dirty="0" err="1" smtClean="0"/>
              <a:t>vertical</a:t>
            </a:r>
            <a:r>
              <a:rPr lang="nb-NO" dirty="0" smtClean="0"/>
              <a:t>) + 10 m (</a:t>
            </a:r>
            <a:r>
              <a:rPr lang="nb-NO" dirty="0" err="1" smtClean="0"/>
              <a:t>angled</a:t>
            </a:r>
            <a:r>
              <a:rPr lang="nb-NO" dirty="0" smtClean="0"/>
              <a:t>)</a:t>
            </a:r>
            <a:endParaRPr lang="nb-NO" b="1" dirty="0"/>
          </a:p>
          <a:p>
            <a:r>
              <a:rPr lang="nb-NO" b="1" dirty="0" smtClean="0"/>
              <a:t>Depth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sea</a:t>
            </a:r>
            <a:r>
              <a:rPr lang="nb-NO" b="1" dirty="0" smtClean="0"/>
              <a:t> bed: </a:t>
            </a:r>
            <a:r>
              <a:rPr lang="nb-NO" dirty="0" err="1" smtClean="0"/>
              <a:t>Below</a:t>
            </a:r>
            <a:r>
              <a:rPr lang="nb-NO" dirty="0" smtClean="0"/>
              <a:t> test </a:t>
            </a:r>
            <a:r>
              <a:rPr lang="nb-NO" dirty="0" err="1" smtClean="0"/>
              <a:t>net</a:t>
            </a:r>
            <a:r>
              <a:rPr lang="nb-NO" dirty="0" smtClean="0"/>
              <a:t> 70 m</a:t>
            </a:r>
            <a:r>
              <a:rPr lang="nb-NO" dirty="0"/>
              <a:t>. </a:t>
            </a:r>
            <a:r>
              <a:rPr lang="nb-NO" dirty="0" err="1" smtClean="0"/>
              <a:t>Below</a:t>
            </a:r>
            <a:r>
              <a:rPr lang="nb-NO" dirty="0" smtClean="0"/>
              <a:t> </a:t>
            </a:r>
            <a:r>
              <a:rPr lang="nb-NO" dirty="0" err="1" smtClean="0"/>
              <a:t>reference</a:t>
            </a:r>
            <a:r>
              <a:rPr lang="nb-NO" dirty="0" smtClean="0"/>
              <a:t> </a:t>
            </a:r>
            <a:r>
              <a:rPr lang="nb-NO" dirty="0" err="1" smtClean="0"/>
              <a:t>net</a:t>
            </a:r>
            <a:r>
              <a:rPr lang="nb-NO" dirty="0" smtClean="0"/>
              <a:t> 90 m.</a:t>
            </a:r>
            <a:r>
              <a:rPr lang="nb-NO" dirty="0"/>
              <a:t> </a:t>
            </a:r>
          </a:p>
          <a:p>
            <a:r>
              <a:rPr lang="nb-NO" b="1" dirty="0" err="1" smtClean="0"/>
              <a:t>Fixing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transducers</a:t>
            </a:r>
            <a:r>
              <a:rPr lang="nb-NO" b="1" dirty="0" smtClean="0"/>
              <a:t> for pre-test:</a:t>
            </a:r>
            <a:r>
              <a:rPr lang="nb-NO" dirty="0" smtClean="0"/>
              <a:t> 0,5-1 m under </a:t>
            </a:r>
            <a:r>
              <a:rPr lang="nb-NO" dirty="0" err="1" smtClean="0"/>
              <a:t>sea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and 2 m  from </a:t>
            </a:r>
            <a:r>
              <a:rPr lang="nb-NO" dirty="0" err="1" smtClean="0"/>
              <a:t>fish</a:t>
            </a:r>
            <a:r>
              <a:rPr lang="nb-NO" dirty="0" smtClean="0"/>
              <a:t> </a:t>
            </a:r>
            <a:r>
              <a:rPr lang="nb-NO" dirty="0" err="1" smtClean="0"/>
              <a:t>net</a:t>
            </a:r>
            <a:r>
              <a:rPr lang="nb-NO" dirty="0" smtClean="0"/>
              <a:t>. </a:t>
            </a:r>
            <a:r>
              <a:rPr lang="nb-NO" dirty="0" err="1" smtClean="0"/>
              <a:t>Placed</a:t>
            </a:r>
            <a:r>
              <a:rPr lang="nb-NO" dirty="0" smtClean="0"/>
              <a:t> </a:t>
            </a:r>
            <a:r>
              <a:rPr lang="nb-NO" dirty="0" err="1" smtClean="0"/>
              <a:t>centered</a:t>
            </a:r>
            <a:r>
              <a:rPr lang="nb-NO" dirty="0" smtClean="0"/>
              <a:t> and </a:t>
            </a:r>
            <a:r>
              <a:rPr lang="nb-NO" dirty="0" err="1" smtClean="0"/>
              <a:t>below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fish</a:t>
            </a:r>
            <a:r>
              <a:rPr lang="nb-NO" dirty="0" smtClean="0"/>
              <a:t> </a:t>
            </a:r>
            <a:r>
              <a:rPr lang="nb-NO" dirty="0" err="1" smtClean="0"/>
              <a:t>cage</a:t>
            </a:r>
            <a:r>
              <a:rPr lang="nb-NO" dirty="0" smtClean="0"/>
              <a:t> </a:t>
            </a:r>
            <a:r>
              <a:rPr lang="nb-NO" dirty="0" err="1" smtClean="0"/>
              <a:t>floating</a:t>
            </a:r>
            <a:r>
              <a:rPr lang="nb-NO" dirty="0" smtClean="0"/>
              <a:t> tubes.</a:t>
            </a:r>
            <a:endParaRPr lang="nb-NO" dirty="0"/>
          </a:p>
          <a:p>
            <a:r>
              <a:rPr lang="nb-NO" b="1" dirty="0" err="1" smtClean="0"/>
              <a:t>Signalfrequency</a:t>
            </a:r>
            <a:r>
              <a:rPr lang="nb-NO" b="1" dirty="0" smtClean="0"/>
              <a:t> for pre-test:</a:t>
            </a:r>
            <a:r>
              <a:rPr lang="nb-NO" dirty="0" smtClean="0"/>
              <a:t> </a:t>
            </a:r>
            <a:r>
              <a:rPr lang="nb-NO" dirty="0"/>
              <a:t>20 til 50 kHz </a:t>
            </a:r>
            <a:r>
              <a:rPr lang="nb-NO" dirty="0" err="1" smtClean="0"/>
              <a:t>swipe</a:t>
            </a:r>
            <a:r>
              <a:rPr lang="nb-NO" dirty="0" smtClean="0"/>
              <a:t> and in </a:t>
            </a:r>
            <a:r>
              <a:rPr lang="nb-NO" dirty="0" err="1" smtClean="0"/>
              <a:t>addition</a:t>
            </a:r>
            <a:r>
              <a:rPr lang="nb-NO" dirty="0" smtClean="0"/>
              <a:t>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spesific</a:t>
            </a:r>
            <a:r>
              <a:rPr lang="nb-NO" dirty="0" smtClean="0"/>
              <a:t> </a:t>
            </a:r>
            <a:r>
              <a:rPr lang="nb-NO" dirty="0" err="1" smtClean="0"/>
              <a:t>frequencies</a:t>
            </a:r>
            <a:r>
              <a:rPr lang="nb-NO" dirty="0" smtClean="0"/>
              <a:t>.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frequencies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to be </a:t>
            </a:r>
            <a:r>
              <a:rPr lang="nb-NO" dirty="0" err="1" smtClean="0"/>
              <a:t>provided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b="1" dirty="0" err="1" smtClean="0"/>
              <a:t>Dumo</a:t>
            </a:r>
            <a:r>
              <a:rPr lang="nb-NO" b="1" dirty="0" smtClean="0"/>
              <a:t> </a:t>
            </a:r>
            <a:r>
              <a:rPr lang="nb-NO" b="1" dirty="0" err="1" smtClean="0"/>
              <a:t>transducer</a:t>
            </a:r>
            <a:r>
              <a:rPr lang="nb-NO" b="1" dirty="0" smtClean="0"/>
              <a:t> spred angle:</a:t>
            </a:r>
            <a:r>
              <a:rPr lang="nb-NO" dirty="0"/>
              <a:t> 168 </a:t>
            </a:r>
            <a:r>
              <a:rPr lang="nb-NO" dirty="0" err="1" smtClean="0"/>
              <a:t>degrees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345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 descr="Skjermbilde 2017-07-06 kl. 23.0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1" y="87590"/>
            <a:ext cx="8651865" cy="61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9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Pre-test system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4" y="2038256"/>
            <a:ext cx="7838631" cy="45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7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1 </a:t>
            </a:r>
            <a:r>
              <a:rPr lang="nb-NO" dirty="0" err="1" smtClean="0"/>
              <a:t>month</a:t>
            </a:r>
            <a:r>
              <a:rPr lang="nb-NO" dirty="0" smtClean="0"/>
              <a:t> pre-test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5241" y="2188043"/>
            <a:ext cx="3566160" cy="707558"/>
          </a:xfrm>
        </p:spPr>
        <p:txBody>
          <a:bodyPr/>
          <a:lstStyle/>
          <a:p>
            <a:r>
              <a:rPr lang="nb-NO" dirty="0" smtClean="0"/>
              <a:t>Reference </a:t>
            </a:r>
            <a:r>
              <a:rPr lang="nb-NO" dirty="0" err="1" smtClean="0"/>
              <a:t>fish</a:t>
            </a:r>
            <a:r>
              <a:rPr lang="nb-NO" dirty="0" smtClean="0"/>
              <a:t> </a:t>
            </a:r>
            <a:r>
              <a:rPr lang="nb-NO" dirty="0" err="1" smtClean="0"/>
              <a:t>net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Test </a:t>
            </a:r>
            <a:r>
              <a:rPr lang="nb-NO" dirty="0" err="1" smtClean="0"/>
              <a:t>fish</a:t>
            </a:r>
            <a:r>
              <a:rPr lang="nb-NO" dirty="0" smtClean="0"/>
              <a:t> </a:t>
            </a:r>
            <a:r>
              <a:rPr lang="nb-NO" dirty="0" err="1" smtClean="0"/>
              <a:t>net</a:t>
            </a:r>
            <a:endParaRPr lang="nb-NO" dirty="0"/>
          </a:p>
        </p:txBody>
      </p:sp>
      <p:pic>
        <p:nvPicPr>
          <p:cNvPr id="8" name="Plassholder for innhold 7" descr="Skjermbilde 2017-07-06 kl. 09.55.40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r="13115"/>
          <a:stretch>
            <a:fillRect/>
          </a:stretch>
        </p:blipFill>
        <p:spPr>
          <a:xfrm>
            <a:off x="5317622" y="3065929"/>
            <a:ext cx="2866994" cy="2581502"/>
          </a:xfrm>
        </p:spPr>
      </p:pic>
      <p:pic>
        <p:nvPicPr>
          <p:cNvPr id="9" name="Bilde 8" descr="Skjermbilde 2017-07-06 kl. 09.5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2" y="3213352"/>
            <a:ext cx="3607994" cy="2434079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1215186" y="5680278"/>
            <a:ext cx="6969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left</a:t>
            </a:r>
            <a:r>
              <a:rPr lang="nb-NO" dirty="0" smtClean="0"/>
              <a:t> </a:t>
            </a:r>
            <a:r>
              <a:rPr lang="nb-NO" dirty="0" err="1" smtClean="0"/>
              <a:t>net</a:t>
            </a:r>
            <a:r>
              <a:rPr lang="nb-NO" dirty="0" smtClean="0"/>
              <a:t> is from </a:t>
            </a:r>
            <a:r>
              <a:rPr lang="nb-NO" dirty="0" err="1" smtClean="0"/>
              <a:t>the</a:t>
            </a:r>
            <a:r>
              <a:rPr lang="nb-NO" dirty="0" smtClean="0"/>
              <a:t> test </a:t>
            </a:r>
            <a:r>
              <a:rPr lang="nb-NO" dirty="0" err="1" smtClean="0"/>
              <a:t>without</a:t>
            </a:r>
            <a:r>
              <a:rPr lang="nb-NO" dirty="0" smtClean="0"/>
              <a:t> </a:t>
            </a:r>
            <a:r>
              <a:rPr lang="nb-NO" dirty="0" err="1" smtClean="0"/>
              <a:t>ultrasound</a:t>
            </a:r>
            <a:r>
              <a:rPr lang="nb-NO" dirty="0" smtClean="0"/>
              <a:t>. </a:t>
            </a:r>
          </a:p>
          <a:p>
            <a:r>
              <a:rPr lang="nb-NO" dirty="0"/>
              <a:t>T</a:t>
            </a:r>
            <a:r>
              <a:rPr lang="nb-NO" dirty="0" smtClean="0"/>
              <a:t>he right </a:t>
            </a:r>
            <a:r>
              <a:rPr lang="nb-NO" dirty="0" err="1" smtClean="0"/>
              <a:t>net</a:t>
            </a:r>
            <a:r>
              <a:rPr lang="nb-NO" dirty="0" smtClean="0"/>
              <a:t> is from </a:t>
            </a:r>
            <a:r>
              <a:rPr lang="nb-NO" dirty="0" err="1" smtClean="0"/>
              <a:t>the</a:t>
            </a:r>
            <a:r>
              <a:rPr lang="nb-NO" dirty="0" smtClean="0"/>
              <a:t> test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ultrasound</a:t>
            </a:r>
            <a:r>
              <a:rPr lang="nb-NO" dirty="0" smtClean="0"/>
              <a:t>. </a:t>
            </a:r>
          </a:p>
          <a:p>
            <a:r>
              <a:rPr lang="nb-NO" dirty="0" smtClean="0"/>
              <a:t>The </a:t>
            </a:r>
            <a:r>
              <a:rPr lang="nb-NO" dirty="0" err="1"/>
              <a:t>b</a:t>
            </a:r>
            <a:r>
              <a:rPr lang="nb-NO" dirty="0" err="1" smtClean="0"/>
              <a:t>ackrground</a:t>
            </a:r>
            <a:r>
              <a:rPr lang="nb-NO" dirty="0" smtClean="0"/>
              <a:t> </a:t>
            </a:r>
            <a:r>
              <a:rPr lang="nb-NO" dirty="0" err="1" smtClean="0"/>
              <a:t>color</a:t>
            </a:r>
            <a:r>
              <a:rPr lang="nb-NO" dirty="0" smtClean="0"/>
              <a:t> </a:t>
            </a:r>
            <a:r>
              <a:rPr lang="nb-NO" dirty="0" err="1" smtClean="0"/>
              <a:t>changed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copy</a:t>
            </a:r>
            <a:r>
              <a:rPr lang="nb-NO" dirty="0" smtClean="0"/>
              <a:t> prosess,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biofouling</a:t>
            </a:r>
            <a:r>
              <a:rPr lang="nb-NO" dirty="0" smtClean="0"/>
              <a:t> </a:t>
            </a:r>
            <a:r>
              <a:rPr lang="nb-NO" dirty="0" err="1" smtClean="0"/>
              <a:t>colouring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net</a:t>
            </a:r>
            <a:r>
              <a:rPr lang="nb-NO" dirty="0" smtClean="0"/>
              <a:t> is visible.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70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1 </a:t>
            </a:r>
            <a:r>
              <a:rPr lang="nb-NO" dirty="0" err="1" smtClean="0"/>
              <a:t>month</a:t>
            </a:r>
            <a:r>
              <a:rPr lang="nb-NO" dirty="0" smtClean="0"/>
              <a:t> pre-test (metal </a:t>
            </a:r>
            <a:r>
              <a:rPr lang="nb-NO" dirty="0" err="1" smtClean="0"/>
              <a:t>rods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5" name="Bilde 4" descr="Skjermbilde 2017-07-06 kl. 09.5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1300" y="-207918"/>
            <a:ext cx="1817289" cy="780681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55386" y="4894075"/>
            <a:ext cx="767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top</a:t>
            </a:r>
            <a:r>
              <a:rPr lang="nb-NO" dirty="0" smtClean="0"/>
              <a:t> </a:t>
            </a:r>
            <a:r>
              <a:rPr lang="nb-NO" dirty="0" err="1" smtClean="0"/>
              <a:t>rod</a:t>
            </a:r>
            <a:r>
              <a:rPr lang="nb-NO" dirty="0" smtClean="0"/>
              <a:t> is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frame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reference</a:t>
            </a:r>
            <a:r>
              <a:rPr lang="nb-NO" dirty="0" smtClean="0"/>
              <a:t> </a:t>
            </a:r>
            <a:r>
              <a:rPr lang="nb-NO" dirty="0" err="1" smtClean="0"/>
              <a:t>net</a:t>
            </a:r>
            <a:r>
              <a:rPr lang="nb-NO" dirty="0" smtClean="0"/>
              <a:t> </a:t>
            </a:r>
            <a:r>
              <a:rPr lang="nb-NO" dirty="0" err="1" smtClean="0"/>
              <a:t>without</a:t>
            </a:r>
            <a:r>
              <a:rPr lang="nb-NO" dirty="0" smtClean="0"/>
              <a:t> </a:t>
            </a:r>
            <a:r>
              <a:rPr lang="nb-NO" dirty="0" err="1" smtClean="0"/>
              <a:t>ultrasound</a:t>
            </a:r>
            <a:r>
              <a:rPr lang="nb-NO" dirty="0" smtClean="0"/>
              <a:t>. </a:t>
            </a:r>
            <a:r>
              <a:rPr lang="nb-NO" dirty="0" err="1" smtClean="0"/>
              <a:t>Tiny</a:t>
            </a:r>
            <a:r>
              <a:rPr lang="nb-NO" dirty="0" smtClean="0"/>
              <a:t> </a:t>
            </a:r>
            <a:r>
              <a:rPr lang="nb-NO" dirty="0" err="1" smtClean="0"/>
              <a:t>shells</a:t>
            </a:r>
            <a:r>
              <a:rPr lang="nb-NO" dirty="0" smtClean="0"/>
              <a:t> have </a:t>
            </a:r>
            <a:r>
              <a:rPr lang="nb-NO" dirty="0" err="1" smtClean="0"/>
              <a:t>attached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non-</a:t>
            </a:r>
            <a:r>
              <a:rPr lang="nb-NO" dirty="0" err="1" smtClean="0"/>
              <a:t>ultrasound</a:t>
            </a:r>
            <a:r>
              <a:rPr lang="nb-NO" dirty="0" smtClean="0"/>
              <a:t> area.</a:t>
            </a:r>
          </a:p>
          <a:p>
            <a:endParaRPr lang="nb-NO" dirty="0"/>
          </a:p>
          <a:p>
            <a:r>
              <a:rPr lang="nb-NO" dirty="0" smtClean="0"/>
              <a:t>The </a:t>
            </a:r>
            <a:r>
              <a:rPr lang="nb-NO" dirty="0" err="1" smtClean="0"/>
              <a:t>bottom</a:t>
            </a:r>
            <a:r>
              <a:rPr lang="nb-NO" dirty="0" smtClean="0"/>
              <a:t> </a:t>
            </a:r>
            <a:r>
              <a:rPr lang="nb-NO" dirty="0" err="1" smtClean="0"/>
              <a:t>rod</a:t>
            </a:r>
            <a:r>
              <a:rPr lang="nb-NO" dirty="0" smtClean="0"/>
              <a:t> is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frame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test </a:t>
            </a:r>
            <a:r>
              <a:rPr lang="nb-NO" dirty="0" err="1" smtClean="0"/>
              <a:t>net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ultrasound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56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Popolar</a:t>
            </a:r>
            <a:r>
              <a:rPr lang="nb-NO" dirty="0" smtClean="0"/>
              <a:t> </a:t>
            </a:r>
            <a:r>
              <a:rPr lang="nb-NO" dirty="0" err="1" smtClean="0"/>
              <a:t>visualization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</a:t>
            </a:r>
            <a:r>
              <a:rPr lang="nb-NO" dirty="0" err="1" smtClean="0"/>
              <a:t>ffectivness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Dumo</a:t>
            </a:r>
            <a:r>
              <a:rPr lang="nb-NO" dirty="0" smtClean="0"/>
              <a:t>-system</a:t>
            </a:r>
            <a:endParaRPr lang="nb-NO" dirty="0"/>
          </a:p>
        </p:txBody>
      </p:sp>
      <p:pic>
        <p:nvPicPr>
          <p:cNvPr id="4" name="Bilde 3" descr="UL renseeff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06" y="2572295"/>
            <a:ext cx="6453079" cy="27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9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sepsj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Persepsjon.thmx</Template>
  <TotalTime>4948</TotalTime>
  <Words>431</Words>
  <Application>Microsoft Macintosh PowerPoint</Application>
  <PresentationFormat>Skjermfremvisning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Persepsjon</vt:lpstr>
      <vt:lpstr>TROLL ULTRASONIC R&amp;D  - Confidential - </vt:lpstr>
      <vt:lpstr>Goal and function</vt:lpstr>
      <vt:lpstr>Pre-test: Applied technology</vt:lpstr>
      <vt:lpstr>General data</vt:lpstr>
      <vt:lpstr>PowerPoint-presentasjon</vt:lpstr>
      <vt:lpstr>Pre-test system</vt:lpstr>
      <vt:lpstr>Results after 1 month pre-test</vt:lpstr>
      <vt:lpstr>Results after 1 month pre-test (metal rods)</vt:lpstr>
      <vt:lpstr>Popolar visualization of effectivness of the Dumo-system</vt:lpstr>
      <vt:lpstr>Pre-test pics</vt:lpstr>
      <vt:lpstr>Algae prevention in still water (Dumo)</vt:lpstr>
      <vt:lpstr>Troll-project organization</vt:lpstr>
      <vt:lpstr>Lab/on-site ultrasonic equipment</vt:lpstr>
      <vt:lpstr>Fish net and cage sketch</vt:lpstr>
      <vt:lpstr>Fish net and cage sketch</vt:lpstr>
      <vt:lpstr>Top and bottom rings fish cage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Christer Heimtoft</dc:creator>
  <cp:lastModifiedBy>Christer Heimtoft</cp:lastModifiedBy>
  <cp:revision>24</cp:revision>
  <cp:lastPrinted>2017-07-06T08:00:26Z</cp:lastPrinted>
  <dcterms:created xsi:type="dcterms:W3CDTF">2016-05-22T21:32:09Z</dcterms:created>
  <dcterms:modified xsi:type="dcterms:W3CDTF">2017-07-06T21:17:15Z</dcterms:modified>
</cp:coreProperties>
</file>